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4" r:id="rId5"/>
    <p:sldMasterId id="2147483845" r:id="rId6"/>
  </p:sldMasterIdLst>
  <p:notesMasterIdLst>
    <p:notesMasterId r:id="rId12"/>
  </p:notesMasterIdLst>
  <p:handoutMasterIdLst>
    <p:handoutMasterId r:id="rId13"/>
  </p:handoutMasterIdLst>
  <p:sldIdLst>
    <p:sldId id="2147483365" r:id="rId7"/>
    <p:sldId id="2147483366" r:id="rId8"/>
    <p:sldId id="2147483364" r:id="rId9"/>
    <p:sldId id="2147483367" r:id="rId10"/>
    <p:sldId id="2147483368" r:id="rId11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438" userDrawn="1">
          <p15:clr>
            <a:srgbClr val="9FCC3B"/>
          </p15:clr>
        </p15:guide>
        <p15:guide id="4" pos="7242" userDrawn="1">
          <p15:clr>
            <a:srgbClr val="9FCC3B"/>
          </p15:clr>
        </p15:guide>
        <p15:guide id="5" orient="horz" pos="232" userDrawn="1">
          <p15:clr>
            <a:srgbClr val="9FCC3B"/>
          </p15:clr>
        </p15:guide>
        <p15:guide id="7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7B6"/>
    <a:srgbClr val="EC0000"/>
    <a:srgbClr val="259D63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中間スタイル 1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中間スタイル 1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>
        <p:guide pos="438"/>
        <p:guide pos="7242"/>
        <p:guide orient="horz" pos="232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86A4F-2F3A-41B4-96D7-A6BC734F24E4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3DC025-AECC-46A6-BBF6-25B58FD6127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37997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AA0B1D-7A51-42D9-8DFA-09F3C87A49A6}" type="datetimeFigureOut">
              <a:rPr kumimoji="1" lang="ja-JP" altLang="en-US" smtClean="0"/>
              <a:t>2026/7/3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FCBF7-8B09-4221-B653-D7FD288FFF6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0695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1056000" y="2709000"/>
            <a:ext cx="1008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20000"/>
              </a:lnSpc>
              <a:defRPr sz="4000" b="0"/>
            </a:lvl1pPr>
          </a:lstStyle>
          <a:p>
            <a:r>
              <a:rPr kumimoji="1" lang="ja-JP" altLang="en-US"/>
              <a:t>資料タイトル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1054901" y="4149000"/>
            <a:ext cx="1261100" cy="437577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en-US" altLang="ja-JP"/>
              <a:t>YYYY/MM/DD</a:t>
            </a:r>
            <a:endParaRPr kumimoji="1" lang="ja-JP" altLang="en-US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0" hasCustomPrompt="1"/>
          </p:nvPr>
        </p:nvSpPr>
        <p:spPr>
          <a:xfrm>
            <a:off x="1050299" y="1269000"/>
            <a:ext cx="10085701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kumimoji="1" lang="ja-JP" altLang="en-US"/>
              <a:t>サブタイトル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1" hasCustomPrompt="1"/>
          </p:nvPr>
        </p:nvSpPr>
        <p:spPr>
          <a:xfrm>
            <a:off x="2361001" y="4149000"/>
            <a:ext cx="8775000" cy="4375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kumimoji="1" lang="ja-JP" altLang="en-US"/>
              <a:t>部署名・担当者名</a:t>
            </a:r>
          </a:p>
        </p:txBody>
      </p:sp>
    </p:spTree>
    <p:extLst>
      <p:ext uri="{BB962C8B-B14F-4D97-AF65-F5344CB8AC3E}">
        <p14:creationId xmlns:p14="http://schemas.microsoft.com/office/powerpoint/2010/main" val="3880034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quarter" idx="19" hasCustomPrompt="1"/>
          </p:nvPr>
        </p:nvSpPr>
        <p:spPr>
          <a:xfrm>
            <a:off x="742600" y="1989000"/>
            <a:ext cx="10707192" cy="4004862"/>
          </a:xfrm>
          <a:prstGeom prst="rect">
            <a:avLst/>
          </a:prstGeom>
        </p:spPr>
        <p:txBody>
          <a:bodyPr lIns="0" tIns="0" rIns="0" bIns="0"/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000"/>
            </a:lvl1pPr>
            <a:lvl2pPr marL="800100" indent="-342900">
              <a:lnSpc>
                <a:spcPct val="120000"/>
              </a:lnSpc>
              <a:buFont typeface="+mj-lt"/>
              <a:buAutoNum type="arabicPeriod"/>
              <a:defRPr sz="1800"/>
            </a:lvl2pPr>
            <a:lvl3pPr marL="1257300" indent="-342900">
              <a:lnSpc>
                <a:spcPct val="120000"/>
              </a:lnSpc>
              <a:buFont typeface="+mj-lt"/>
              <a:buAutoNum type="arabicPeriod"/>
              <a:defRPr sz="1600"/>
            </a:lvl3pPr>
            <a:lvl4pPr marL="1714500" indent="-342900">
              <a:lnSpc>
                <a:spcPct val="120000"/>
              </a:lnSpc>
              <a:buFont typeface="+mj-lt"/>
              <a:buAutoNum type="arabicPeriod"/>
              <a:defRPr sz="1400"/>
            </a:lvl4pPr>
            <a:lvl5pPr marL="2171700" indent="-342900">
              <a:lnSpc>
                <a:spcPct val="120000"/>
              </a:lnSpc>
              <a:buFont typeface="+mj-lt"/>
              <a:buAutoNum type="arabicPeriod"/>
              <a:defRPr sz="1400"/>
            </a:lvl5pPr>
          </a:lstStyle>
          <a:p>
            <a:pPr lvl="0"/>
            <a:r>
              <a:rPr kumimoji="1" lang="ja-JP" altLang="en-US"/>
              <a:t>目次を箇条書きでいれてください。</a:t>
            </a:r>
            <a:endParaRPr kumimoji="1" lang="en-US" altLang="ja-JP"/>
          </a:p>
        </p:txBody>
      </p:sp>
      <p:sp>
        <p:nvSpPr>
          <p:cNvPr id="3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0" y="6367301"/>
            <a:ext cx="44742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35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0719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目次</a:t>
            </a:r>
          </a:p>
        </p:txBody>
      </p:sp>
    </p:spTree>
    <p:extLst>
      <p:ext uri="{BB962C8B-B14F-4D97-AF65-F5344CB8AC3E}">
        <p14:creationId xmlns:p14="http://schemas.microsoft.com/office/powerpoint/2010/main" val="11617123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表紙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1" y="6367301"/>
            <a:ext cx="451139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1416000" y="1989000"/>
            <a:ext cx="9720000" cy="144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30000"/>
              </a:lnSpc>
              <a:spcAft>
                <a:spcPts val="600"/>
              </a:spcAft>
              <a:defRPr sz="3200" b="1"/>
            </a:lvl1pPr>
          </a:lstStyle>
          <a:p>
            <a:r>
              <a:rPr kumimoji="1" lang="ja-JP" altLang="en-US"/>
              <a:t>セクションタイトル</a:t>
            </a:r>
            <a:br>
              <a:rPr kumimoji="1" lang="en-SG" altLang="ja-JP"/>
            </a:br>
            <a:r>
              <a:rPr kumimoji="1" lang="ja-JP" altLang="en-US"/>
              <a:t>セクションタイトル</a:t>
            </a:r>
          </a:p>
        </p:txBody>
      </p:sp>
    </p:spTree>
    <p:extLst>
      <p:ext uri="{BB962C8B-B14F-4D97-AF65-F5344CB8AC3E}">
        <p14:creationId xmlns:p14="http://schemas.microsoft.com/office/powerpoint/2010/main" val="1986975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裏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5870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説明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9" hasCustomPrompt="1"/>
          </p:nvPr>
        </p:nvSpPr>
        <p:spPr>
          <a:xfrm>
            <a:off x="742588" y="1989000"/>
            <a:ext cx="10707205" cy="39593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2000"/>
            </a:lvl1pPr>
            <a:lvl2pPr>
              <a:lnSpc>
                <a:spcPct val="120000"/>
              </a:lnSpc>
              <a:spcBef>
                <a:spcPts val="300"/>
              </a:spcBef>
              <a:defRPr sz="1800"/>
            </a:lvl2pPr>
            <a:lvl3pPr>
              <a:lnSpc>
                <a:spcPct val="120000"/>
              </a:lnSpc>
              <a:spcBef>
                <a:spcPts val="300"/>
              </a:spcBef>
              <a:defRPr sz="1600"/>
            </a:lvl3pPr>
            <a:lvl4pPr>
              <a:lnSpc>
                <a:spcPct val="120000"/>
              </a:lnSpc>
              <a:spcBef>
                <a:spcPts val="300"/>
              </a:spcBef>
              <a:defRPr sz="1400"/>
            </a:lvl4pPr>
            <a:lvl5pPr>
              <a:lnSpc>
                <a:spcPct val="120000"/>
              </a:lnSpc>
              <a:spcBef>
                <a:spcPts val="300"/>
              </a:spcBef>
              <a:defRPr sz="14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1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88" y="6367463"/>
            <a:ext cx="10618413" cy="365125"/>
          </a:xfrm>
          <a:prstGeom prst="rect">
            <a:avLst/>
          </a:prstGeom>
        </p:spPr>
        <p:txBody>
          <a:bodyPr lIns="0" rIns="9000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706871" cy="70669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696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</p:spTree>
    <p:extLst>
      <p:ext uri="{BB962C8B-B14F-4D97-AF65-F5344CB8AC3E}">
        <p14:creationId xmlns:p14="http://schemas.microsoft.com/office/powerpoint/2010/main" val="3647940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オブジェ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0" y="1022400"/>
            <a:ext cx="10707193" cy="70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600" y="1989000"/>
            <a:ext cx="10707193" cy="4140001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2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6367463"/>
            <a:ext cx="10618402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0719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</p:spTree>
    <p:extLst>
      <p:ext uri="{BB962C8B-B14F-4D97-AF65-F5344CB8AC3E}">
        <p14:creationId xmlns:p14="http://schemas.microsoft.com/office/powerpoint/2010/main" val="129406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オブジェクト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6000" y="6367301"/>
            <a:ext cx="4447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207" y="6367463"/>
            <a:ext cx="10618794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0" y="1022400"/>
            <a:ext cx="10707193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717296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207" y="1989001"/>
            <a:ext cx="4994069" cy="4140000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1" name="コンテンツ プレースホルダー 3"/>
          <p:cNvSpPr>
            <a:spLocks noGrp="1"/>
          </p:cNvSpPr>
          <p:nvPr>
            <p:ph sz="quarter" idx="19" hasCustomPrompt="1"/>
          </p:nvPr>
        </p:nvSpPr>
        <p:spPr>
          <a:xfrm>
            <a:off x="6455725" y="1989001"/>
            <a:ext cx="5004171" cy="4140000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</p:spTree>
    <p:extLst>
      <p:ext uri="{BB962C8B-B14F-4D97-AF65-F5344CB8AC3E}">
        <p14:creationId xmlns:p14="http://schemas.microsoft.com/office/powerpoint/2010/main" val="2373365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説明テキスト・オブジェ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2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6367463"/>
            <a:ext cx="10618402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697406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0719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599" y="2450207"/>
            <a:ext cx="10697406" cy="3678794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0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599" y="1638000"/>
            <a:ext cx="10697406" cy="49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3942798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説明テキスト・オブジェクト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600" y="6367463"/>
            <a:ext cx="10618401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10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0" y="1022400"/>
            <a:ext cx="10707193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717296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600" y="2452557"/>
            <a:ext cx="4993676" cy="3676444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1" name="コンテンツ プレースホルダー 3"/>
          <p:cNvSpPr>
            <a:spLocks noGrp="1"/>
          </p:cNvSpPr>
          <p:nvPr>
            <p:ph sz="quarter" idx="19" hasCustomPrompt="1"/>
          </p:nvPr>
        </p:nvSpPr>
        <p:spPr>
          <a:xfrm>
            <a:off x="6455725" y="2452557"/>
            <a:ext cx="5004171" cy="3676444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5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600" y="1638000"/>
            <a:ext cx="10707193" cy="49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3388523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説明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6367463"/>
            <a:ext cx="10618402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696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6" name="テキスト プレースホルダー 4"/>
          <p:cNvSpPr>
            <a:spLocks noGrp="1"/>
          </p:cNvSpPr>
          <p:nvPr>
            <p:ph type="body" sz="quarter" idx="19" hasCustomPrompt="1"/>
          </p:nvPr>
        </p:nvSpPr>
        <p:spPr>
          <a:xfrm>
            <a:off x="742600" y="1269000"/>
            <a:ext cx="10707194" cy="4679363"/>
          </a:xfrm>
          <a:prstGeom prst="rect">
            <a:avLst/>
          </a:prstGeom>
        </p:spPr>
        <p:txBody>
          <a:bodyPr lIns="0" tIns="0" rIns="0" bIns="0"/>
          <a:lstStyle>
            <a:lvl1pPr marL="342900" indent="-3429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/>
            </a:lvl1pPr>
            <a:lvl2pPr>
              <a:lnSpc>
                <a:spcPct val="120000"/>
              </a:lnSpc>
              <a:spcBef>
                <a:spcPts val="300"/>
              </a:spcBef>
              <a:defRPr sz="1800"/>
            </a:lvl2pPr>
            <a:lvl3pPr>
              <a:lnSpc>
                <a:spcPct val="120000"/>
              </a:lnSpc>
              <a:spcBef>
                <a:spcPts val="300"/>
              </a:spcBef>
              <a:defRPr sz="1600"/>
            </a:lvl3pPr>
            <a:lvl4pPr>
              <a:lnSpc>
                <a:spcPct val="120000"/>
              </a:lnSpc>
              <a:spcBef>
                <a:spcPts val="300"/>
              </a:spcBef>
              <a:defRPr sz="1400"/>
            </a:lvl4pPr>
            <a:lvl5pPr>
              <a:lnSpc>
                <a:spcPct val="120000"/>
              </a:lnSpc>
              <a:spcBef>
                <a:spcPts val="300"/>
              </a:spcBef>
              <a:defRPr sz="1400"/>
            </a:lvl5pPr>
          </a:lstStyle>
          <a:p>
            <a:pPr lvl="0"/>
            <a:r>
              <a:rPr kumimoji="1" lang="ja-JP" altLang="en-US"/>
              <a:t>ここには要点を箇条書きで入れてください。</a:t>
            </a:r>
          </a:p>
        </p:txBody>
      </p:sp>
    </p:spTree>
    <p:extLst>
      <p:ext uri="{BB962C8B-B14F-4D97-AF65-F5344CB8AC3E}">
        <p14:creationId xmlns:p14="http://schemas.microsoft.com/office/powerpoint/2010/main" val="2002332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オブジェ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463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8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07193" cy="315000"/>
          </a:xfrm>
          <a:prstGeom prst="rect">
            <a:avLst/>
          </a:prstGeom>
        </p:spPr>
        <p:txBody>
          <a:bodyPr lIns="0" t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599" y="1269000"/>
            <a:ext cx="10707193" cy="4860001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</p:spTree>
    <p:extLst>
      <p:ext uri="{BB962C8B-B14F-4D97-AF65-F5344CB8AC3E}">
        <p14:creationId xmlns:p14="http://schemas.microsoft.com/office/powerpoint/2010/main" val="2752943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小見出し・説明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599" y="2635833"/>
            <a:ext cx="10707193" cy="10813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1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5371" y="6367463"/>
            <a:ext cx="10615630" cy="365125"/>
          </a:xfrm>
          <a:prstGeom prst="rect">
            <a:avLst/>
          </a:prstGeom>
        </p:spPr>
        <p:txBody>
          <a:bodyPr lIns="0" rIns="9000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707193" cy="70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11" name="テキスト プレースホルダー 3"/>
          <p:cNvSpPr>
            <a:spLocks noGrp="1"/>
          </p:cNvSpPr>
          <p:nvPr>
            <p:ph type="body" sz="quarter" idx="17" hasCustomPrompt="1"/>
          </p:nvPr>
        </p:nvSpPr>
        <p:spPr>
          <a:xfrm>
            <a:off x="742599" y="2142198"/>
            <a:ext cx="10707192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7295" cy="315000"/>
          </a:xfrm>
          <a:prstGeom prst="rect">
            <a:avLst/>
          </a:prstGeom>
        </p:spPr>
        <p:txBody>
          <a:bodyPr lIns="0" t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テキスト プレースホルダー 3"/>
          <p:cNvSpPr>
            <a:spLocks noGrp="1"/>
          </p:cNvSpPr>
          <p:nvPr>
            <p:ph type="body" sz="quarter" idx="19" hasCustomPrompt="1"/>
          </p:nvPr>
        </p:nvSpPr>
        <p:spPr>
          <a:xfrm>
            <a:off x="742599" y="3987198"/>
            <a:ext cx="10707192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  <p:sp>
        <p:nvSpPr>
          <p:cNvPr id="15" name="テキスト プレースホルダー 3"/>
          <p:cNvSpPr>
            <a:spLocks noGrp="1"/>
          </p:cNvSpPr>
          <p:nvPr>
            <p:ph type="body" sz="quarter" idx="23" hasCustomPrompt="1"/>
          </p:nvPr>
        </p:nvSpPr>
        <p:spPr>
          <a:xfrm>
            <a:off x="742599" y="4480833"/>
            <a:ext cx="10707193" cy="1081363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9210696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小見出し・説明テキスト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599" y="2492663"/>
            <a:ext cx="4993401" cy="314924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7" name="テキスト プレースホルダー 3"/>
          <p:cNvSpPr>
            <a:spLocks noGrp="1"/>
          </p:cNvSpPr>
          <p:nvPr>
            <p:ph type="body" sz="quarter" idx="24" hasCustomPrompt="1"/>
          </p:nvPr>
        </p:nvSpPr>
        <p:spPr>
          <a:xfrm>
            <a:off x="6466369" y="2492663"/>
            <a:ext cx="4993525" cy="3149242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462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6367463"/>
            <a:ext cx="10618402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707193" cy="70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11" name="テキスト プレースホルダー 3"/>
          <p:cNvSpPr>
            <a:spLocks noGrp="1"/>
          </p:cNvSpPr>
          <p:nvPr>
            <p:ph type="body" sz="quarter" idx="17" hasCustomPrompt="1"/>
          </p:nvPr>
        </p:nvSpPr>
        <p:spPr>
          <a:xfrm>
            <a:off x="742599" y="1997663"/>
            <a:ext cx="4993401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7295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6" name="テキスト プレースホルダー 3"/>
          <p:cNvSpPr>
            <a:spLocks noGrp="1"/>
          </p:cNvSpPr>
          <p:nvPr>
            <p:ph type="body" sz="quarter" idx="19" hasCustomPrompt="1"/>
          </p:nvPr>
        </p:nvSpPr>
        <p:spPr>
          <a:xfrm>
            <a:off x="6466370" y="1997663"/>
            <a:ext cx="4993524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36919605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小見出し・説明テキスト・オブジェク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599" y="2492663"/>
            <a:ext cx="4453401" cy="312644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6367463"/>
            <a:ext cx="10618402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spcBef>
                <a:spcPts val="0"/>
              </a:spcBef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11" name="テキスト プレースホルダー 3"/>
          <p:cNvSpPr>
            <a:spLocks noGrp="1"/>
          </p:cNvSpPr>
          <p:nvPr>
            <p:ph type="body" sz="quarter" idx="17" hasCustomPrompt="1"/>
          </p:nvPr>
        </p:nvSpPr>
        <p:spPr>
          <a:xfrm>
            <a:off x="742599" y="1997663"/>
            <a:ext cx="4453401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5924698" y="2012560"/>
            <a:ext cx="5535195" cy="4071441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5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707193" cy="70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1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7295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</p:spTree>
    <p:extLst>
      <p:ext uri="{BB962C8B-B14F-4D97-AF65-F5344CB8AC3E}">
        <p14:creationId xmlns:p14="http://schemas.microsoft.com/office/powerpoint/2010/main" val="541216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小見出し・説明テキスト・オブジェクト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テキスト プレースホルダー 3"/>
          <p:cNvSpPr>
            <a:spLocks noGrp="1"/>
          </p:cNvSpPr>
          <p:nvPr>
            <p:ph type="body" sz="quarter" idx="28" hasCustomPrompt="1"/>
          </p:nvPr>
        </p:nvSpPr>
        <p:spPr>
          <a:xfrm>
            <a:off x="6464980" y="2492663"/>
            <a:ext cx="4987585" cy="63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8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601" y="2492663"/>
            <a:ext cx="4993400" cy="63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23" name="テキスト プレースホルダー 3"/>
          <p:cNvSpPr>
            <a:spLocks noGrp="1"/>
          </p:cNvSpPr>
          <p:nvPr>
            <p:ph type="body" sz="quarter" idx="22" hasCustomPrompt="1"/>
          </p:nvPr>
        </p:nvSpPr>
        <p:spPr>
          <a:xfrm>
            <a:off x="742601" y="1997663"/>
            <a:ext cx="4993400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600" y="6367463"/>
            <a:ext cx="10618401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0" y="1022399"/>
            <a:ext cx="10707192" cy="71205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712478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4" name="コンテンツ プレースホルダー 3"/>
          <p:cNvSpPr>
            <a:spLocks noGrp="1"/>
          </p:cNvSpPr>
          <p:nvPr>
            <p:ph sz="quarter" idx="15" hasCustomPrompt="1"/>
          </p:nvPr>
        </p:nvSpPr>
        <p:spPr>
          <a:xfrm>
            <a:off x="742601" y="3307434"/>
            <a:ext cx="4993400" cy="2756288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15" name="コンテンツ プレースホルダー 3"/>
          <p:cNvSpPr>
            <a:spLocks noGrp="1"/>
          </p:cNvSpPr>
          <p:nvPr>
            <p:ph sz="quarter" idx="19" hasCustomPrompt="1"/>
          </p:nvPr>
        </p:nvSpPr>
        <p:spPr>
          <a:xfrm>
            <a:off x="6462208" y="3307434"/>
            <a:ext cx="4987584" cy="2756288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27" name="テキスト プレースホルダー 3"/>
          <p:cNvSpPr>
            <a:spLocks noGrp="1"/>
          </p:cNvSpPr>
          <p:nvPr>
            <p:ph type="body" sz="quarter" idx="24" hasCustomPrompt="1"/>
          </p:nvPr>
        </p:nvSpPr>
        <p:spPr>
          <a:xfrm>
            <a:off x="6462207" y="1997663"/>
            <a:ext cx="4987585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1191110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小見出し・説明テキスト・オブジェクト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601" y="2416186"/>
            <a:ext cx="4993400" cy="78997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8" name="テキスト プレースホルダー 3"/>
          <p:cNvSpPr>
            <a:spLocks noGrp="1"/>
          </p:cNvSpPr>
          <p:nvPr>
            <p:ph type="body" sz="quarter" idx="31" hasCustomPrompt="1"/>
          </p:nvPr>
        </p:nvSpPr>
        <p:spPr>
          <a:xfrm>
            <a:off x="742601" y="3839227"/>
            <a:ext cx="4993400" cy="78997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9" name="テキスト プレースホルダー 3"/>
          <p:cNvSpPr>
            <a:spLocks noGrp="1"/>
          </p:cNvSpPr>
          <p:nvPr>
            <p:ph type="body" sz="quarter" idx="32" hasCustomPrompt="1"/>
          </p:nvPr>
        </p:nvSpPr>
        <p:spPr>
          <a:xfrm>
            <a:off x="742601" y="5271537"/>
            <a:ext cx="4993400" cy="78997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23" name="テキスト プレースホルダー 3"/>
          <p:cNvSpPr>
            <a:spLocks noGrp="1"/>
          </p:cNvSpPr>
          <p:nvPr>
            <p:ph type="body" sz="quarter" idx="22" hasCustomPrompt="1"/>
          </p:nvPr>
        </p:nvSpPr>
        <p:spPr>
          <a:xfrm>
            <a:off x="742601" y="2011186"/>
            <a:ext cx="4993400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600" y="6367463"/>
            <a:ext cx="10618401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0" y="1022400"/>
            <a:ext cx="10707192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712478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5" name="コンテンツ プレースホルダー 3"/>
          <p:cNvSpPr>
            <a:spLocks noGrp="1"/>
          </p:cNvSpPr>
          <p:nvPr>
            <p:ph sz="quarter" idx="19" hasCustomPrompt="1"/>
          </p:nvPr>
        </p:nvSpPr>
        <p:spPr>
          <a:xfrm>
            <a:off x="6096000" y="2011186"/>
            <a:ext cx="5353792" cy="4137765"/>
          </a:xfrm>
          <a:prstGeom prst="rect">
            <a:avLst/>
          </a:prstGeom>
          <a:solidFill>
            <a:schemeClr val="accent4"/>
          </a:solidFill>
        </p:spPr>
        <p:txBody>
          <a:bodyPr lIns="0">
            <a:normAutofit/>
          </a:bodyPr>
          <a:lstStyle>
            <a:lvl1pPr marL="0" indent="0">
              <a:buNone/>
              <a:defRPr sz="2800"/>
            </a:lvl1pPr>
          </a:lstStyle>
          <a:p>
            <a:pPr lvl="0"/>
            <a:r>
              <a:rPr kumimoji="1" lang="ja-JP" altLang="en-US"/>
              <a:t>写真・図・表</a:t>
            </a:r>
          </a:p>
        </p:txBody>
      </p:sp>
      <p:sp>
        <p:nvSpPr>
          <p:cNvPr id="27" name="テキスト プレースホルダー 3"/>
          <p:cNvSpPr>
            <a:spLocks noGrp="1"/>
          </p:cNvSpPr>
          <p:nvPr>
            <p:ph type="body" sz="quarter" idx="24" hasCustomPrompt="1"/>
          </p:nvPr>
        </p:nvSpPr>
        <p:spPr>
          <a:xfrm>
            <a:off x="742601" y="4859649"/>
            <a:ext cx="4993400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  <p:sp>
        <p:nvSpPr>
          <p:cNvPr id="16" name="テキスト プレースホルダー 3"/>
          <p:cNvSpPr>
            <a:spLocks noGrp="1"/>
          </p:cNvSpPr>
          <p:nvPr>
            <p:ph type="body" sz="quarter" idx="26" hasCustomPrompt="1"/>
          </p:nvPr>
        </p:nvSpPr>
        <p:spPr>
          <a:xfrm>
            <a:off x="742601" y="3435417"/>
            <a:ext cx="4993400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ここには小見出しが入ります。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431640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つのポイン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テキスト プレースホルダー 2"/>
          <p:cNvSpPr>
            <a:spLocks noGrp="1"/>
          </p:cNvSpPr>
          <p:nvPr>
            <p:ph type="body" sz="quarter" idx="35" hasCustomPrompt="1"/>
          </p:nvPr>
        </p:nvSpPr>
        <p:spPr>
          <a:xfrm>
            <a:off x="733905" y="4966412"/>
            <a:ext cx="3202093" cy="9825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  <a:lvl2pPr>
              <a:lnSpc>
                <a:spcPct val="120000"/>
              </a:lnSpc>
              <a:spcBef>
                <a:spcPts val="300"/>
              </a:spcBef>
              <a:defRPr sz="1100"/>
            </a:lvl2pPr>
            <a:lvl3pPr>
              <a:lnSpc>
                <a:spcPct val="120000"/>
              </a:lnSpc>
              <a:spcBef>
                <a:spcPts val="300"/>
              </a:spcBef>
              <a:defRPr sz="1050"/>
            </a:lvl3pPr>
            <a:lvl4pPr>
              <a:lnSpc>
                <a:spcPct val="120000"/>
              </a:lnSpc>
              <a:spcBef>
                <a:spcPts val="300"/>
              </a:spcBef>
              <a:defRPr sz="1000"/>
            </a:lvl4pPr>
            <a:lvl5pPr>
              <a:lnSpc>
                <a:spcPct val="120000"/>
              </a:lnSpc>
              <a:spcBef>
                <a:spcPts val="300"/>
              </a:spcBef>
              <a:defRPr sz="1000"/>
            </a:lvl5pPr>
          </a:lstStyle>
          <a:p>
            <a:pPr lvl="0"/>
            <a:r>
              <a:rPr kumimoji="1" lang="ja-JP" altLang="en-US"/>
              <a:t>各ポイントの詳細が入ります。</a:t>
            </a:r>
            <a:endParaRPr kumimoji="1" lang="en-US" altLang="ja-JP"/>
          </a:p>
        </p:txBody>
      </p:sp>
      <p:sp>
        <p:nvSpPr>
          <p:cNvPr id="17" name="テキスト プレースホルダー 2"/>
          <p:cNvSpPr>
            <a:spLocks noGrp="1"/>
          </p:cNvSpPr>
          <p:nvPr>
            <p:ph type="body" sz="quarter" idx="36" hasCustomPrompt="1"/>
          </p:nvPr>
        </p:nvSpPr>
        <p:spPr>
          <a:xfrm>
            <a:off x="4496498" y="4966412"/>
            <a:ext cx="3193400" cy="9825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  <a:lvl2pPr>
              <a:lnSpc>
                <a:spcPct val="120000"/>
              </a:lnSpc>
              <a:spcBef>
                <a:spcPts val="300"/>
              </a:spcBef>
              <a:defRPr sz="1100"/>
            </a:lvl2pPr>
            <a:lvl3pPr>
              <a:lnSpc>
                <a:spcPct val="120000"/>
              </a:lnSpc>
              <a:spcBef>
                <a:spcPts val="300"/>
              </a:spcBef>
              <a:defRPr sz="1050"/>
            </a:lvl3pPr>
            <a:lvl4pPr>
              <a:lnSpc>
                <a:spcPct val="120000"/>
              </a:lnSpc>
              <a:spcBef>
                <a:spcPts val="300"/>
              </a:spcBef>
              <a:defRPr sz="1000"/>
            </a:lvl4pPr>
            <a:lvl5pPr>
              <a:lnSpc>
                <a:spcPct val="120000"/>
              </a:lnSpc>
              <a:spcBef>
                <a:spcPts val="300"/>
              </a:spcBef>
              <a:defRPr sz="1000"/>
            </a:lvl5pPr>
          </a:lstStyle>
          <a:p>
            <a:pPr lvl="0"/>
            <a:r>
              <a:rPr kumimoji="1" lang="ja-JP" altLang="en-US"/>
              <a:t>各ポイントの詳細が入ります。</a:t>
            </a:r>
            <a:endParaRPr kumimoji="1" lang="en-US" altLang="ja-JP"/>
          </a:p>
        </p:txBody>
      </p:sp>
      <p:sp>
        <p:nvSpPr>
          <p:cNvPr id="21" name="テキスト プレースホルダー 2"/>
          <p:cNvSpPr>
            <a:spLocks noGrp="1"/>
          </p:cNvSpPr>
          <p:nvPr>
            <p:ph type="body" sz="quarter" idx="37" hasCustomPrompt="1"/>
          </p:nvPr>
        </p:nvSpPr>
        <p:spPr>
          <a:xfrm>
            <a:off x="8250400" y="4966412"/>
            <a:ext cx="3207693" cy="98258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/>
            </a:lvl1pPr>
            <a:lvl2pPr>
              <a:lnSpc>
                <a:spcPct val="120000"/>
              </a:lnSpc>
              <a:spcBef>
                <a:spcPts val="300"/>
              </a:spcBef>
              <a:defRPr sz="1100"/>
            </a:lvl2pPr>
            <a:lvl3pPr>
              <a:lnSpc>
                <a:spcPct val="120000"/>
              </a:lnSpc>
              <a:spcBef>
                <a:spcPts val="300"/>
              </a:spcBef>
              <a:defRPr sz="1050"/>
            </a:lvl3pPr>
            <a:lvl4pPr>
              <a:lnSpc>
                <a:spcPct val="120000"/>
              </a:lnSpc>
              <a:spcBef>
                <a:spcPts val="300"/>
              </a:spcBef>
              <a:defRPr sz="1000"/>
            </a:lvl4pPr>
            <a:lvl5pPr>
              <a:lnSpc>
                <a:spcPct val="120000"/>
              </a:lnSpc>
              <a:spcBef>
                <a:spcPts val="300"/>
              </a:spcBef>
              <a:defRPr sz="1000"/>
            </a:lvl5pPr>
          </a:lstStyle>
          <a:p>
            <a:pPr lvl="0"/>
            <a:r>
              <a:rPr kumimoji="1" lang="ja-JP" altLang="en-US"/>
              <a:t>各ポイントの詳細が入ります。</a:t>
            </a:r>
            <a:endParaRPr kumimoji="1" lang="en-US" altLang="ja-JP"/>
          </a:p>
        </p:txBody>
      </p:sp>
      <p:sp>
        <p:nvSpPr>
          <p:cNvPr id="32" name="テキスト プレースホルダー 4"/>
          <p:cNvSpPr>
            <a:spLocks noGrp="1"/>
          </p:cNvSpPr>
          <p:nvPr>
            <p:ph type="body" sz="quarter" idx="29" hasCustomPrompt="1"/>
          </p:nvPr>
        </p:nvSpPr>
        <p:spPr>
          <a:xfrm>
            <a:off x="4496498" y="2529000"/>
            <a:ext cx="3193401" cy="36036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400" b="1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02</a:t>
            </a:r>
            <a:endParaRPr kumimoji="1" lang="ja-JP" altLang="en-US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7" hasCustomPrompt="1"/>
          </p:nvPr>
        </p:nvSpPr>
        <p:spPr>
          <a:xfrm>
            <a:off x="742598" y="2941052"/>
            <a:ext cx="3193401" cy="1969460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>
              <a:buNone/>
              <a:defRPr sz="2800"/>
            </a:lvl1pPr>
          </a:lstStyle>
          <a:p>
            <a:r>
              <a:rPr kumimoji="1" lang="ja-JP" altLang="en-US"/>
              <a:t>写真</a:t>
            </a:r>
          </a:p>
        </p:txBody>
      </p:sp>
      <p:sp>
        <p:nvSpPr>
          <p:cNvPr id="2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7" name="テキスト プレースホルダー 3"/>
          <p:cNvSpPr>
            <a:spLocks noGrp="1"/>
          </p:cNvSpPr>
          <p:nvPr>
            <p:ph type="body" sz="quarter" idx="27" hasCustomPrompt="1"/>
          </p:nvPr>
        </p:nvSpPr>
        <p:spPr>
          <a:xfrm>
            <a:off x="742597" y="6367463"/>
            <a:ext cx="10618403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30" name="テキスト プレースホルダー 4"/>
          <p:cNvSpPr>
            <a:spLocks noGrp="1"/>
          </p:cNvSpPr>
          <p:nvPr>
            <p:ph type="body" sz="quarter" idx="19" hasCustomPrompt="1"/>
          </p:nvPr>
        </p:nvSpPr>
        <p:spPr>
          <a:xfrm>
            <a:off x="8250400" y="2529000"/>
            <a:ext cx="3207698" cy="360362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400" b="1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1" lang="ja-JP" altLang="en-US"/>
              <a:t>ポイント</a:t>
            </a:r>
            <a:r>
              <a:rPr kumimoji="1" lang="en-US" altLang="ja-JP"/>
              <a:t>03</a:t>
            </a:r>
            <a:endParaRPr kumimoji="1" lang="ja-JP" altLang="en-US"/>
          </a:p>
        </p:txBody>
      </p:sp>
      <p:sp>
        <p:nvSpPr>
          <p:cNvPr id="31" name="テキスト プレースホルダー 4"/>
          <p:cNvSpPr>
            <a:spLocks noGrp="1"/>
          </p:cNvSpPr>
          <p:nvPr>
            <p:ph type="body" sz="quarter" idx="28" hasCustomPrompt="1"/>
          </p:nvPr>
        </p:nvSpPr>
        <p:spPr>
          <a:xfrm>
            <a:off x="733906" y="2529000"/>
            <a:ext cx="3202092" cy="360362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400" b="1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01</a:t>
            </a:r>
            <a:endParaRPr kumimoji="1" lang="ja-JP" altLang="en-US"/>
          </a:p>
        </p:txBody>
      </p:sp>
      <p:sp>
        <p:nvSpPr>
          <p:cNvPr id="37" name="図プレースホルダー 6"/>
          <p:cNvSpPr>
            <a:spLocks noGrp="1"/>
          </p:cNvSpPr>
          <p:nvPr>
            <p:ph type="pic" sz="quarter" idx="33" hasCustomPrompt="1"/>
          </p:nvPr>
        </p:nvSpPr>
        <p:spPr>
          <a:xfrm>
            <a:off x="4496498" y="2941052"/>
            <a:ext cx="3193400" cy="1969460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/>
            </a:lvl1pPr>
          </a:lstStyle>
          <a:p>
            <a:r>
              <a:rPr kumimoji="1" lang="ja-JP" altLang="en-US"/>
              <a:t>写真</a:t>
            </a:r>
          </a:p>
        </p:txBody>
      </p:sp>
      <p:sp>
        <p:nvSpPr>
          <p:cNvPr id="38" name="図プレースホルダー 6"/>
          <p:cNvSpPr>
            <a:spLocks noGrp="1"/>
          </p:cNvSpPr>
          <p:nvPr>
            <p:ph type="pic" sz="quarter" idx="34" hasCustomPrompt="1"/>
          </p:nvPr>
        </p:nvSpPr>
        <p:spPr>
          <a:xfrm>
            <a:off x="8250400" y="2941051"/>
            <a:ext cx="3209494" cy="1959151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/>
            </a:lvl1pPr>
          </a:lstStyle>
          <a:p>
            <a:r>
              <a:rPr kumimoji="1" lang="ja-JP" altLang="en-US"/>
              <a:t>写真</a:t>
            </a:r>
          </a:p>
        </p:txBody>
      </p:sp>
      <p:sp>
        <p:nvSpPr>
          <p:cNvPr id="18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707193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19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599" y="1637999"/>
            <a:ext cx="10707193" cy="633487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20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7295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</p:spTree>
    <p:extLst>
      <p:ext uri="{BB962C8B-B14F-4D97-AF65-F5344CB8AC3E}">
        <p14:creationId xmlns:p14="http://schemas.microsoft.com/office/powerpoint/2010/main" val="1621371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前後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プレースホルダー 3"/>
          <p:cNvSpPr>
            <a:spLocks noGrp="1"/>
          </p:cNvSpPr>
          <p:nvPr>
            <p:ph type="body" sz="quarter" idx="18" hasCustomPrompt="1"/>
          </p:nvPr>
        </p:nvSpPr>
        <p:spPr>
          <a:xfrm>
            <a:off x="742207" y="1639404"/>
            <a:ext cx="10707586" cy="654191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400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7" hasCustomPrompt="1"/>
          </p:nvPr>
        </p:nvSpPr>
        <p:spPr>
          <a:xfrm>
            <a:off x="742207" y="2979000"/>
            <a:ext cx="4993793" cy="3150000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/>
            </a:lvl1pPr>
          </a:lstStyle>
          <a:p>
            <a:r>
              <a:rPr kumimoji="1" lang="ja-JP" altLang="en-US"/>
              <a:t>写真</a:t>
            </a:r>
          </a:p>
        </p:txBody>
      </p:sp>
      <p:sp>
        <p:nvSpPr>
          <p:cNvPr id="2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7" name="テキスト プレースホルダー 3"/>
          <p:cNvSpPr>
            <a:spLocks noGrp="1"/>
          </p:cNvSpPr>
          <p:nvPr>
            <p:ph type="body" sz="quarter" idx="27" hasCustomPrompt="1"/>
          </p:nvPr>
        </p:nvSpPr>
        <p:spPr>
          <a:xfrm>
            <a:off x="742207" y="6367463"/>
            <a:ext cx="10618794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31" name="テキスト プレースホルダー 4"/>
          <p:cNvSpPr>
            <a:spLocks noGrp="1"/>
          </p:cNvSpPr>
          <p:nvPr>
            <p:ph type="body" sz="quarter" idx="28" hasCustomPrompt="1"/>
          </p:nvPr>
        </p:nvSpPr>
        <p:spPr>
          <a:xfrm>
            <a:off x="742207" y="2529000"/>
            <a:ext cx="4993793" cy="360362"/>
          </a:xfrm>
          <a:prstGeom prst="rect">
            <a:avLst/>
          </a:prstGeom>
        </p:spPr>
        <p:txBody>
          <a:bodyPr lIns="0" tIns="0" r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これまで</a:t>
            </a:r>
          </a:p>
        </p:txBody>
      </p:sp>
      <p:sp>
        <p:nvSpPr>
          <p:cNvPr id="18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1" y="1022707"/>
            <a:ext cx="10707192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20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1" y="549001"/>
            <a:ext cx="10707192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7" name="図プレースホルダー 6"/>
          <p:cNvSpPr>
            <a:spLocks noGrp="1"/>
          </p:cNvSpPr>
          <p:nvPr>
            <p:ph type="pic" sz="quarter" idx="29" hasCustomPrompt="1"/>
          </p:nvPr>
        </p:nvSpPr>
        <p:spPr>
          <a:xfrm>
            <a:off x="6455732" y="2979000"/>
            <a:ext cx="4994059" cy="3150000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/>
            </a:lvl1pPr>
          </a:lstStyle>
          <a:p>
            <a:r>
              <a:rPr kumimoji="1" lang="ja-JP" altLang="en-US"/>
              <a:t>写真</a:t>
            </a:r>
          </a:p>
        </p:txBody>
      </p:sp>
      <p:sp>
        <p:nvSpPr>
          <p:cNvPr id="21" name="テキスト プレースホルダー 4"/>
          <p:cNvSpPr>
            <a:spLocks noGrp="1"/>
          </p:cNvSpPr>
          <p:nvPr>
            <p:ph type="body" sz="quarter" idx="30" hasCustomPrompt="1"/>
          </p:nvPr>
        </p:nvSpPr>
        <p:spPr>
          <a:xfrm>
            <a:off x="6458988" y="2524942"/>
            <a:ext cx="4987549" cy="360362"/>
          </a:xfrm>
          <a:prstGeom prst="rect">
            <a:avLst/>
          </a:prstGeom>
        </p:spPr>
        <p:txBody>
          <a:bodyPr lIns="0" tIns="0" r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1800" b="1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これから</a:t>
            </a:r>
          </a:p>
        </p:txBody>
      </p:sp>
    </p:spTree>
    <p:extLst>
      <p:ext uri="{BB962C8B-B14F-4D97-AF65-F5344CB8AC3E}">
        <p14:creationId xmlns:p14="http://schemas.microsoft.com/office/powerpoint/2010/main" val="29113680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ポイントまとめ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テキスト プレースホルダー 2"/>
          <p:cNvSpPr>
            <a:spLocks noGrp="1"/>
          </p:cNvSpPr>
          <p:nvPr>
            <p:ph type="body" sz="quarter" idx="25" hasCustomPrompt="1"/>
          </p:nvPr>
        </p:nvSpPr>
        <p:spPr>
          <a:xfrm>
            <a:off x="3971575" y="4095510"/>
            <a:ext cx="7474962" cy="157686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24" hasCustomPrompt="1"/>
          </p:nvPr>
        </p:nvSpPr>
        <p:spPr>
          <a:xfrm>
            <a:off x="3971574" y="2034000"/>
            <a:ext cx="7474963" cy="157686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8" name="テキスト プレースホルダー 3"/>
          <p:cNvSpPr>
            <a:spLocks noGrp="1"/>
          </p:cNvSpPr>
          <p:nvPr>
            <p:ph type="body" sz="quarter" idx="21" hasCustomPrompt="1"/>
          </p:nvPr>
        </p:nvSpPr>
        <p:spPr>
          <a:xfrm>
            <a:off x="742600" y="6367463"/>
            <a:ext cx="10618401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13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703938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5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601" y="1022400"/>
            <a:ext cx="10703936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20" name="テキスト プレースホルダー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600" y="2033615"/>
            <a:ext cx="2869199" cy="1577268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01</a:t>
            </a:r>
          </a:p>
        </p:txBody>
      </p:sp>
      <p:sp>
        <p:nvSpPr>
          <p:cNvPr id="21" name="テキスト プレースホルダー 4"/>
          <p:cNvSpPr>
            <a:spLocks noGrp="1"/>
          </p:cNvSpPr>
          <p:nvPr>
            <p:ph type="body" sz="quarter" idx="22" hasCustomPrompt="1"/>
          </p:nvPr>
        </p:nvSpPr>
        <p:spPr>
          <a:xfrm>
            <a:off x="742600" y="4095493"/>
            <a:ext cx="2869199" cy="1577268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2356217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ポイントまとめ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テキスト プレースホルダー 2"/>
          <p:cNvSpPr>
            <a:spLocks noGrp="1"/>
          </p:cNvSpPr>
          <p:nvPr>
            <p:ph type="body" sz="quarter" idx="26" hasCustomPrompt="1"/>
          </p:nvPr>
        </p:nvSpPr>
        <p:spPr>
          <a:xfrm>
            <a:off x="3971574" y="2029927"/>
            <a:ext cx="7474963" cy="107419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5" name="テキスト プレースホルダー 2"/>
          <p:cNvSpPr>
            <a:spLocks noGrp="1"/>
          </p:cNvSpPr>
          <p:nvPr>
            <p:ph type="body" sz="quarter" idx="27" hasCustomPrompt="1"/>
          </p:nvPr>
        </p:nvSpPr>
        <p:spPr>
          <a:xfrm>
            <a:off x="3971574" y="3495034"/>
            <a:ext cx="7484959" cy="107419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7" name="テキスト プレースホルダー 2"/>
          <p:cNvSpPr>
            <a:spLocks noGrp="1"/>
          </p:cNvSpPr>
          <p:nvPr>
            <p:ph type="body" sz="quarter" idx="28" hasCustomPrompt="1"/>
          </p:nvPr>
        </p:nvSpPr>
        <p:spPr>
          <a:xfrm>
            <a:off x="3971574" y="4961904"/>
            <a:ext cx="7484959" cy="107419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8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2034000"/>
            <a:ext cx="2869199" cy="1070118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01</a:t>
            </a:r>
          </a:p>
        </p:txBody>
      </p:sp>
      <p:sp>
        <p:nvSpPr>
          <p:cNvPr id="1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8" name="テキスト プレースホルダー 3"/>
          <p:cNvSpPr>
            <a:spLocks noGrp="1"/>
          </p:cNvSpPr>
          <p:nvPr>
            <p:ph type="body" sz="quarter" idx="21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3935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23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8" y="1022400"/>
            <a:ext cx="10713935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20" name="テキスト プレースホルダー 4"/>
          <p:cNvSpPr>
            <a:spLocks noGrp="1"/>
          </p:cNvSpPr>
          <p:nvPr>
            <p:ph type="body" sz="quarter" idx="22" hasCustomPrompt="1"/>
          </p:nvPr>
        </p:nvSpPr>
        <p:spPr>
          <a:xfrm>
            <a:off x="742599" y="3488832"/>
            <a:ext cx="2869199" cy="1081596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02</a:t>
            </a:r>
          </a:p>
        </p:txBody>
      </p:sp>
      <p:sp>
        <p:nvSpPr>
          <p:cNvPr id="24" name="テキスト プレースホルダー 4"/>
          <p:cNvSpPr>
            <a:spLocks noGrp="1"/>
          </p:cNvSpPr>
          <p:nvPr>
            <p:ph type="body" sz="quarter" idx="24" hasCustomPrompt="1"/>
          </p:nvPr>
        </p:nvSpPr>
        <p:spPr>
          <a:xfrm>
            <a:off x="742599" y="4955142"/>
            <a:ext cx="2869199" cy="1081596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9654987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ポイントまとめ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テキスト プレースホルダー 2"/>
          <p:cNvSpPr>
            <a:spLocks noGrp="1"/>
          </p:cNvSpPr>
          <p:nvPr>
            <p:ph type="body" sz="quarter" idx="28" hasCustomPrompt="1"/>
          </p:nvPr>
        </p:nvSpPr>
        <p:spPr>
          <a:xfrm>
            <a:off x="3971573" y="2039514"/>
            <a:ext cx="7484960" cy="73577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5" name="テキスト プレースホルダー 2"/>
          <p:cNvSpPr>
            <a:spLocks noGrp="1"/>
          </p:cNvSpPr>
          <p:nvPr>
            <p:ph type="body" sz="quarter" idx="29" hasCustomPrompt="1"/>
          </p:nvPr>
        </p:nvSpPr>
        <p:spPr>
          <a:xfrm>
            <a:off x="3971573" y="3088284"/>
            <a:ext cx="7484960" cy="73577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7" name="テキスト プレースホルダー 2"/>
          <p:cNvSpPr>
            <a:spLocks noGrp="1"/>
          </p:cNvSpPr>
          <p:nvPr>
            <p:ph type="body" sz="quarter" idx="30" hasCustomPrompt="1"/>
          </p:nvPr>
        </p:nvSpPr>
        <p:spPr>
          <a:xfrm>
            <a:off x="3971573" y="4147697"/>
            <a:ext cx="7474964" cy="73577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20" name="テキスト プレースホルダー 2"/>
          <p:cNvSpPr>
            <a:spLocks noGrp="1"/>
          </p:cNvSpPr>
          <p:nvPr>
            <p:ph type="body" sz="quarter" idx="31" hasCustomPrompt="1"/>
          </p:nvPr>
        </p:nvSpPr>
        <p:spPr>
          <a:xfrm>
            <a:off x="3971573" y="5207110"/>
            <a:ext cx="7484960" cy="73577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defRPr sz="1600"/>
            </a:lvl2pPr>
            <a:lvl3pPr>
              <a:lnSpc>
                <a:spcPct val="120000"/>
              </a:lnSpc>
              <a:spcBef>
                <a:spcPts val="0"/>
              </a:spcBef>
              <a:defRPr sz="1400"/>
            </a:lvl3pPr>
            <a:lvl4pPr>
              <a:lnSpc>
                <a:spcPct val="120000"/>
              </a:lnSpc>
              <a:spcBef>
                <a:spcPts val="0"/>
              </a:spcBef>
              <a:defRPr sz="1200"/>
            </a:lvl4pPr>
            <a:lvl5pPr>
              <a:lnSpc>
                <a:spcPct val="120000"/>
              </a:lnSpc>
              <a:spcBef>
                <a:spcPts val="0"/>
              </a:spcBef>
              <a:defRPr sz="12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0" hasCustomPrompt="1"/>
          </p:nvPr>
        </p:nvSpPr>
        <p:spPr>
          <a:xfrm>
            <a:off x="742599" y="2034000"/>
            <a:ext cx="2869199" cy="741284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01</a:t>
            </a:r>
          </a:p>
        </p:txBody>
      </p:sp>
      <p:sp>
        <p:nvSpPr>
          <p:cNvPr id="1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8" name="テキスト プレースホルダー 3"/>
          <p:cNvSpPr>
            <a:spLocks noGrp="1"/>
          </p:cNvSpPr>
          <p:nvPr>
            <p:ph type="body" sz="quarter" idx="21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22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3935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23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713934" cy="52669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None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26" name="テキスト プレースホルダー 4"/>
          <p:cNvSpPr>
            <a:spLocks noGrp="1"/>
          </p:cNvSpPr>
          <p:nvPr>
            <p:ph type="body" sz="quarter" idx="22" hasCustomPrompt="1"/>
          </p:nvPr>
        </p:nvSpPr>
        <p:spPr>
          <a:xfrm>
            <a:off x="742599" y="3095381"/>
            <a:ext cx="2869199" cy="735768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02</a:t>
            </a:r>
          </a:p>
        </p:txBody>
      </p:sp>
      <p:sp>
        <p:nvSpPr>
          <p:cNvPr id="28" name="テキスト プレースホルダー 4"/>
          <p:cNvSpPr>
            <a:spLocks noGrp="1"/>
          </p:cNvSpPr>
          <p:nvPr>
            <p:ph type="body" sz="quarter" idx="24" hasCustomPrompt="1"/>
          </p:nvPr>
        </p:nvSpPr>
        <p:spPr>
          <a:xfrm>
            <a:off x="742599" y="4151246"/>
            <a:ext cx="2869199" cy="735768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03</a:t>
            </a:r>
          </a:p>
        </p:txBody>
      </p:sp>
      <p:sp>
        <p:nvSpPr>
          <p:cNvPr id="30" name="テキスト プレースホルダー 4"/>
          <p:cNvSpPr>
            <a:spLocks noGrp="1"/>
          </p:cNvSpPr>
          <p:nvPr>
            <p:ph type="body" sz="quarter" idx="26" hasCustomPrompt="1"/>
          </p:nvPr>
        </p:nvSpPr>
        <p:spPr>
          <a:xfrm>
            <a:off x="742599" y="5207112"/>
            <a:ext cx="2869199" cy="735768"/>
          </a:xfrm>
          <a:prstGeom prst="roundRect">
            <a:avLst>
              <a:gd name="adj" fmla="val 10132"/>
            </a:avLst>
          </a:prstGeom>
          <a:solidFill>
            <a:schemeClr val="bg2"/>
          </a:solidFill>
        </p:spPr>
        <p:txBody>
          <a:bodyPr lIns="72000" tIns="72000" rIns="72000" bIns="72000" anchor="ctr"/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ポイント</a:t>
            </a:r>
            <a:r>
              <a:rPr kumimoji="1" lang="en-US" altLang="ja-JP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39960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ーメッセージ・説明テキスト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テキスト プレースホルダー 2"/>
          <p:cNvSpPr>
            <a:spLocks noGrp="1"/>
          </p:cNvSpPr>
          <p:nvPr>
            <p:ph type="body" sz="quarter" idx="23" hasCustomPrompt="1"/>
          </p:nvPr>
        </p:nvSpPr>
        <p:spPr>
          <a:xfrm>
            <a:off x="742589" y="1719000"/>
            <a:ext cx="10661723" cy="94954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  <a:lvl2pPr>
              <a:lnSpc>
                <a:spcPct val="120000"/>
              </a:lnSpc>
              <a:spcBef>
                <a:spcPts val="300"/>
              </a:spcBef>
              <a:defRPr sz="1100"/>
            </a:lvl2pPr>
            <a:lvl3pPr>
              <a:lnSpc>
                <a:spcPct val="120000"/>
              </a:lnSpc>
              <a:spcBef>
                <a:spcPts val="300"/>
              </a:spcBef>
              <a:defRPr sz="1050"/>
            </a:lvl3pPr>
            <a:lvl4pPr>
              <a:lnSpc>
                <a:spcPct val="120000"/>
              </a:lnSpc>
              <a:spcBef>
                <a:spcPts val="300"/>
              </a:spcBef>
              <a:defRPr sz="1000"/>
            </a:lvl4pPr>
            <a:lvl5pPr>
              <a:lnSpc>
                <a:spcPct val="120000"/>
              </a:lnSpc>
              <a:spcBef>
                <a:spcPts val="300"/>
              </a:spcBef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2" name="テキスト プレースホルダー 2"/>
          <p:cNvSpPr>
            <a:spLocks noGrp="1"/>
          </p:cNvSpPr>
          <p:nvPr>
            <p:ph type="body" sz="quarter" idx="24" hasCustomPrompt="1"/>
          </p:nvPr>
        </p:nvSpPr>
        <p:spPr>
          <a:xfrm>
            <a:off x="742589" y="3429000"/>
            <a:ext cx="10661723" cy="94954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  <a:lvl2pPr>
              <a:lnSpc>
                <a:spcPct val="120000"/>
              </a:lnSpc>
              <a:spcBef>
                <a:spcPts val="300"/>
              </a:spcBef>
              <a:defRPr sz="1100"/>
            </a:lvl2pPr>
            <a:lvl3pPr>
              <a:lnSpc>
                <a:spcPct val="120000"/>
              </a:lnSpc>
              <a:spcBef>
                <a:spcPts val="300"/>
              </a:spcBef>
              <a:defRPr sz="1050"/>
            </a:lvl3pPr>
            <a:lvl4pPr>
              <a:lnSpc>
                <a:spcPct val="120000"/>
              </a:lnSpc>
              <a:spcBef>
                <a:spcPts val="300"/>
              </a:spcBef>
              <a:defRPr sz="1000"/>
            </a:lvl4pPr>
            <a:lvl5pPr>
              <a:lnSpc>
                <a:spcPct val="120000"/>
              </a:lnSpc>
              <a:spcBef>
                <a:spcPts val="300"/>
              </a:spcBef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3" name="テキスト プレースホルダー 2"/>
          <p:cNvSpPr>
            <a:spLocks noGrp="1"/>
          </p:cNvSpPr>
          <p:nvPr>
            <p:ph type="body" sz="quarter" idx="25" hasCustomPrompt="1"/>
          </p:nvPr>
        </p:nvSpPr>
        <p:spPr>
          <a:xfrm>
            <a:off x="742589" y="5139000"/>
            <a:ext cx="10661723" cy="949547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/>
            </a:lvl1pPr>
            <a:lvl2pPr>
              <a:lnSpc>
                <a:spcPct val="120000"/>
              </a:lnSpc>
              <a:spcBef>
                <a:spcPts val="300"/>
              </a:spcBef>
              <a:defRPr sz="1100"/>
            </a:lvl2pPr>
            <a:lvl3pPr>
              <a:lnSpc>
                <a:spcPct val="120000"/>
              </a:lnSpc>
              <a:spcBef>
                <a:spcPts val="300"/>
              </a:spcBef>
              <a:defRPr sz="1050"/>
            </a:lvl3pPr>
            <a:lvl4pPr>
              <a:lnSpc>
                <a:spcPct val="120000"/>
              </a:lnSpc>
              <a:spcBef>
                <a:spcPts val="300"/>
              </a:spcBef>
              <a:defRPr sz="1000"/>
            </a:lvl4pPr>
            <a:lvl5pPr>
              <a:lnSpc>
                <a:spcPct val="120000"/>
              </a:lnSpc>
              <a:spcBef>
                <a:spcPts val="300"/>
              </a:spcBef>
              <a:defRPr sz="1000"/>
            </a:lvl5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5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2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7" name="テキスト プレースホルダー 3"/>
          <p:cNvSpPr>
            <a:spLocks noGrp="1"/>
          </p:cNvSpPr>
          <p:nvPr>
            <p:ph type="body" sz="quarter" idx="14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16" name="テキスト プレースホルダー 3"/>
          <p:cNvSpPr>
            <a:spLocks noGrp="1"/>
          </p:cNvSpPr>
          <p:nvPr>
            <p:ph type="body" sz="quarter" idx="17" hasCustomPrompt="1"/>
          </p:nvPr>
        </p:nvSpPr>
        <p:spPr>
          <a:xfrm>
            <a:off x="742600" y="1270159"/>
            <a:ext cx="10661391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ここには伝えたいメッセージが入ります。</a:t>
            </a:r>
            <a:endParaRPr kumimoji="1" lang="en-US" altLang="ja-JP"/>
          </a:p>
        </p:txBody>
      </p:sp>
      <p:sp>
        <p:nvSpPr>
          <p:cNvPr id="26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661712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27" name="テキスト プレースホルダー 3"/>
          <p:cNvSpPr>
            <a:spLocks noGrp="1"/>
          </p:cNvSpPr>
          <p:nvPr>
            <p:ph type="body" sz="quarter" idx="19" hasCustomPrompt="1"/>
          </p:nvPr>
        </p:nvSpPr>
        <p:spPr>
          <a:xfrm>
            <a:off x="742600" y="2980160"/>
            <a:ext cx="10661391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ここには伝えたいメッセージが入ります。</a:t>
            </a:r>
            <a:endParaRPr kumimoji="1" lang="en-US" altLang="ja-JP"/>
          </a:p>
        </p:txBody>
      </p:sp>
      <p:sp>
        <p:nvSpPr>
          <p:cNvPr id="29" name="テキスト プレースホルダー 3"/>
          <p:cNvSpPr>
            <a:spLocks noGrp="1"/>
          </p:cNvSpPr>
          <p:nvPr>
            <p:ph type="body" sz="quarter" idx="21" hasCustomPrompt="1"/>
          </p:nvPr>
        </p:nvSpPr>
        <p:spPr>
          <a:xfrm>
            <a:off x="742600" y="4690159"/>
            <a:ext cx="10661391" cy="405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b="1"/>
            </a:lvl1pPr>
            <a:lvl2pPr marL="360000" indent="0">
              <a:lnSpc>
                <a:spcPct val="120000"/>
              </a:lnSpc>
              <a:buNone/>
              <a:defRPr sz="1200"/>
            </a:lvl2pPr>
            <a:lvl3pPr marL="756000" indent="0">
              <a:lnSpc>
                <a:spcPct val="120000"/>
              </a:lnSpc>
              <a:buNone/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ここには伝えたいメッセージが入ります。</a:t>
            </a:r>
            <a:endParaRPr kumimoji="1" lang="en-US" altLang="ja-JP"/>
          </a:p>
        </p:txBody>
      </p:sp>
    </p:spTree>
    <p:extLst>
      <p:ext uri="{BB962C8B-B14F-4D97-AF65-F5344CB8AC3E}">
        <p14:creationId xmlns:p14="http://schemas.microsoft.com/office/powerpoint/2010/main" val="3193282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己紹介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6"/>
          <p:cNvSpPr>
            <a:spLocks noGrp="1"/>
          </p:cNvSpPr>
          <p:nvPr>
            <p:ph type="pic" sz="quarter" idx="17" hasCustomPrompt="1"/>
          </p:nvPr>
        </p:nvSpPr>
        <p:spPr>
          <a:xfrm>
            <a:off x="1506000" y="1691662"/>
            <a:ext cx="3456602" cy="3474672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2800"/>
            </a:lvl1pPr>
          </a:lstStyle>
          <a:p>
            <a:r>
              <a:rPr kumimoji="1" lang="ja-JP" altLang="en-US"/>
              <a:t>顔写真</a:t>
            </a:r>
          </a:p>
        </p:txBody>
      </p:sp>
      <p:sp>
        <p:nvSpPr>
          <p:cNvPr id="2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2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9" name="テキスト プレースホルダー 3"/>
          <p:cNvSpPr>
            <a:spLocks noGrp="1"/>
          </p:cNvSpPr>
          <p:nvPr>
            <p:ph type="body" sz="quarter" idx="31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661712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登壇者</a:t>
            </a:r>
          </a:p>
        </p:txBody>
      </p:sp>
      <p:sp>
        <p:nvSpPr>
          <p:cNvPr id="10" name="テキスト プレースホルダー 2"/>
          <p:cNvSpPr>
            <a:spLocks noGrp="1"/>
          </p:cNvSpPr>
          <p:nvPr>
            <p:ph type="body" sz="quarter" idx="45" hasCustomPrompt="1"/>
          </p:nvPr>
        </p:nvSpPr>
        <p:spPr>
          <a:xfrm>
            <a:off x="5376002" y="2715118"/>
            <a:ext cx="5760312" cy="28749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600"/>
            </a:lvl1pPr>
            <a:lvl2pPr>
              <a:lnSpc>
                <a:spcPct val="120000"/>
              </a:lnSpc>
              <a:spcBef>
                <a:spcPts val="0"/>
              </a:spcBef>
              <a:defRPr sz="1400"/>
            </a:lvl2pPr>
            <a:lvl3pPr>
              <a:lnSpc>
                <a:spcPct val="120000"/>
              </a:lnSpc>
              <a:spcBef>
                <a:spcPts val="0"/>
              </a:spcBef>
              <a:defRPr sz="1200"/>
            </a:lvl3pPr>
            <a:lvl4pPr>
              <a:lnSpc>
                <a:spcPct val="120000"/>
              </a:lnSpc>
              <a:spcBef>
                <a:spcPts val="0"/>
              </a:spcBef>
              <a:defRPr sz="1100"/>
            </a:lvl4pPr>
            <a:lvl5pPr>
              <a:lnSpc>
                <a:spcPct val="120000"/>
              </a:lnSpc>
              <a:spcBef>
                <a:spcPts val="0"/>
              </a:spcBef>
              <a:defRPr sz="1100"/>
            </a:lvl5pPr>
          </a:lstStyle>
          <a:p>
            <a:pPr lvl="0"/>
            <a:r>
              <a:rPr kumimoji="1" lang="ja-JP" altLang="en-US"/>
              <a:t>ここには経歴や所属など説明・紹介文が入ります。</a:t>
            </a:r>
          </a:p>
        </p:txBody>
      </p:sp>
      <p:sp>
        <p:nvSpPr>
          <p:cNvPr id="13" name="テキスト プレースホルダー 4"/>
          <p:cNvSpPr>
            <a:spLocks noGrp="1"/>
          </p:cNvSpPr>
          <p:nvPr>
            <p:ph type="body" sz="quarter" idx="46" hasCustomPrompt="1"/>
          </p:nvPr>
        </p:nvSpPr>
        <p:spPr>
          <a:xfrm>
            <a:off x="5376001" y="1691662"/>
            <a:ext cx="5759998" cy="391352"/>
          </a:xfrm>
          <a:prstGeom prst="rect">
            <a:avLst/>
          </a:prstGeom>
        </p:spPr>
        <p:txBody>
          <a:bodyPr lIns="0" t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2200" b="1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名前</a:t>
            </a:r>
          </a:p>
        </p:txBody>
      </p:sp>
      <p:sp>
        <p:nvSpPr>
          <p:cNvPr id="14" name="テキスト プレースホルダー 4"/>
          <p:cNvSpPr>
            <a:spLocks noGrp="1"/>
          </p:cNvSpPr>
          <p:nvPr>
            <p:ph type="body" sz="quarter" idx="47" hasCustomPrompt="1"/>
          </p:nvPr>
        </p:nvSpPr>
        <p:spPr>
          <a:xfrm>
            <a:off x="5376001" y="2141662"/>
            <a:ext cx="5759998" cy="270001"/>
          </a:xfrm>
          <a:prstGeom prst="rect">
            <a:avLst/>
          </a:prstGeom>
        </p:spPr>
        <p:txBody>
          <a:bodyPr lIns="0" tIns="0" bIns="0"/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en-US" altLang="ja-JP"/>
              <a:t>Name / </a:t>
            </a:r>
            <a:r>
              <a:rPr kumimoji="1" lang="ja-JP" altLang="en-US"/>
              <a:t>ナマエ</a:t>
            </a:r>
          </a:p>
        </p:txBody>
      </p:sp>
    </p:spTree>
    <p:extLst>
      <p:ext uri="{BB962C8B-B14F-4D97-AF65-F5344CB8AC3E}">
        <p14:creationId xmlns:p14="http://schemas.microsoft.com/office/powerpoint/2010/main" val="29434939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己紹介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テキスト プレースホルダー 3"/>
          <p:cNvSpPr>
            <a:spLocks noGrp="1"/>
          </p:cNvSpPr>
          <p:nvPr>
            <p:ph type="body" sz="quarter" idx="33" hasCustomPrompt="1"/>
          </p:nvPr>
        </p:nvSpPr>
        <p:spPr>
          <a:xfrm>
            <a:off x="1113769" y="4885188"/>
            <a:ext cx="2595178" cy="1288811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400"/>
            </a:lvl1pPr>
            <a:lvl2pPr marL="540000" indent="-252000">
              <a:lnSpc>
                <a:spcPct val="120000"/>
              </a:lnSpc>
              <a:defRPr sz="1400"/>
            </a:lvl2pPr>
            <a:lvl3pPr marL="792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kumimoji="1" lang="ja-JP" altLang="en-US"/>
              <a:t>ここには経歴や所属など説明・紹介文が入ります。</a:t>
            </a:r>
            <a:endParaRPr kumimoji="1" lang="en-US" altLang="ja-JP"/>
          </a:p>
        </p:txBody>
      </p:sp>
      <p:sp>
        <p:nvSpPr>
          <p:cNvPr id="38" name="テキスト プレースホルダー 3"/>
          <p:cNvSpPr>
            <a:spLocks noGrp="1"/>
          </p:cNvSpPr>
          <p:nvPr>
            <p:ph type="body" sz="quarter" idx="42" hasCustomPrompt="1"/>
          </p:nvPr>
        </p:nvSpPr>
        <p:spPr>
          <a:xfrm>
            <a:off x="4799320" y="4885189"/>
            <a:ext cx="2595178" cy="1288810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400"/>
            </a:lvl1pPr>
            <a:lvl2pPr marL="540000" indent="-252000">
              <a:lnSpc>
                <a:spcPct val="120000"/>
              </a:lnSpc>
              <a:defRPr sz="1400"/>
            </a:lvl2pPr>
            <a:lvl3pPr marL="792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kumimoji="1" lang="ja-JP" altLang="en-US"/>
              <a:t>ここには経歴や所属など説明・紹介文が入ります。</a:t>
            </a:r>
            <a:endParaRPr kumimoji="1" lang="en-US" altLang="ja-JP"/>
          </a:p>
        </p:txBody>
      </p:sp>
      <p:sp>
        <p:nvSpPr>
          <p:cNvPr id="41" name="テキスト プレースホルダー 3"/>
          <p:cNvSpPr>
            <a:spLocks noGrp="1"/>
          </p:cNvSpPr>
          <p:nvPr>
            <p:ph type="body" sz="quarter" idx="45" hasCustomPrompt="1"/>
          </p:nvPr>
        </p:nvSpPr>
        <p:spPr>
          <a:xfrm>
            <a:off x="8484871" y="4885189"/>
            <a:ext cx="2595178" cy="1288810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400"/>
            </a:lvl1pPr>
            <a:lvl2pPr marL="540000" indent="-252000">
              <a:lnSpc>
                <a:spcPct val="120000"/>
              </a:lnSpc>
              <a:defRPr sz="1400"/>
            </a:lvl2pPr>
            <a:lvl3pPr marL="792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kumimoji="1" lang="ja-JP" altLang="en-US"/>
              <a:t>ここには経歴や所属など説明・紹介文が入ります。</a:t>
            </a:r>
            <a:endParaRPr kumimoji="1" lang="en-US" altLang="ja-JP"/>
          </a:p>
        </p:txBody>
      </p:sp>
      <p:sp>
        <p:nvSpPr>
          <p:cNvPr id="35" name="図プレースホルダー 6"/>
          <p:cNvSpPr>
            <a:spLocks noGrp="1"/>
          </p:cNvSpPr>
          <p:nvPr>
            <p:ph type="pic" sz="quarter" idx="35" hasCustomPrompt="1"/>
          </p:nvPr>
        </p:nvSpPr>
        <p:spPr>
          <a:xfrm>
            <a:off x="4797503" y="1294880"/>
            <a:ext cx="2596994" cy="2610573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2800"/>
            </a:lvl1pPr>
          </a:lstStyle>
          <a:p>
            <a:r>
              <a:rPr kumimoji="1" lang="ja-JP" altLang="en-US"/>
              <a:t>顔写真</a:t>
            </a:r>
          </a:p>
        </p:txBody>
      </p:sp>
      <p:sp>
        <p:nvSpPr>
          <p:cNvPr id="34" name="図プレースホルダー 6"/>
          <p:cNvSpPr>
            <a:spLocks noGrp="1"/>
          </p:cNvSpPr>
          <p:nvPr>
            <p:ph type="pic" sz="quarter" idx="34" hasCustomPrompt="1"/>
          </p:nvPr>
        </p:nvSpPr>
        <p:spPr>
          <a:xfrm>
            <a:off x="8483053" y="1294880"/>
            <a:ext cx="2596994" cy="2610573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2800"/>
            </a:lvl1pPr>
          </a:lstStyle>
          <a:p>
            <a:r>
              <a:rPr kumimoji="1" lang="ja-JP" altLang="en-US"/>
              <a:t>顔写真</a:t>
            </a:r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7" hasCustomPrompt="1"/>
          </p:nvPr>
        </p:nvSpPr>
        <p:spPr>
          <a:xfrm>
            <a:off x="1111952" y="1294880"/>
            <a:ext cx="2596995" cy="2610573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2800"/>
            </a:lvl1pPr>
          </a:lstStyle>
          <a:p>
            <a:r>
              <a:rPr kumimoji="1" lang="ja-JP" altLang="en-US"/>
              <a:t>顔写真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0" hasCustomPrompt="1"/>
          </p:nvPr>
        </p:nvSpPr>
        <p:spPr>
          <a:xfrm>
            <a:off x="1111952" y="4148999"/>
            <a:ext cx="2596995" cy="315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名前</a:t>
            </a:r>
          </a:p>
        </p:txBody>
      </p:sp>
      <p:sp>
        <p:nvSpPr>
          <p:cNvPr id="26" name="テキスト プレースホルダー 4"/>
          <p:cNvSpPr>
            <a:spLocks noGrp="1"/>
          </p:cNvSpPr>
          <p:nvPr>
            <p:ph type="body" sz="quarter" idx="26" hasCustomPrompt="1"/>
          </p:nvPr>
        </p:nvSpPr>
        <p:spPr>
          <a:xfrm>
            <a:off x="1111952" y="4508998"/>
            <a:ext cx="2596995" cy="270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en-US" altLang="ja-JP"/>
              <a:t>Name / </a:t>
            </a:r>
            <a:r>
              <a:rPr kumimoji="1" lang="ja-JP" altLang="en-US"/>
              <a:t>ナマエ</a:t>
            </a:r>
          </a:p>
        </p:txBody>
      </p:sp>
      <p:sp>
        <p:nvSpPr>
          <p:cNvPr id="2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4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9" name="テキスト プレースホルダー 3"/>
          <p:cNvSpPr>
            <a:spLocks noGrp="1"/>
          </p:cNvSpPr>
          <p:nvPr>
            <p:ph type="body" sz="quarter" idx="31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1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393400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登壇者</a:t>
            </a:r>
          </a:p>
        </p:txBody>
      </p:sp>
      <p:sp>
        <p:nvSpPr>
          <p:cNvPr id="39" name="テキスト プレースホルダー 4"/>
          <p:cNvSpPr>
            <a:spLocks noGrp="1"/>
          </p:cNvSpPr>
          <p:nvPr>
            <p:ph type="body" sz="quarter" idx="43" hasCustomPrompt="1"/>
          </p:nvPr>
        </p:nvSpPr>
        <p:spPr>
          <a:xfrm>
            <a:off x="4797502" y="4148999"/>
            <a:ext cx="2596995" cy="315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名前</a:t>
            </a:r>
          </a:p>
        </p:txBody>
      </p:sp>
      <p:sp>
        <p:nvSpPr>
          <p:cNvPr id="40" name="テキスト プレースホルダー 4"/>
          <p:cNvSpPr>
            <a:spLocks noGrp="1"/>
          </p:cNvSpPr>
          <p:nvPr>
            <p:ph type="body" sz="quarter" idx="44" hasCustomPrompt="1"/>
          </p:nvPr>
        </p:nvSpPr>
        <p:spPr>
          <a:xfrm>
            <a:off x="4797502" y="4508998"/>
            <a:ext cx="2596995" cy="270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en-US" altLang="ja-JP"/>
              <a:t>Name / </a:t>
            </a:r>
            <a:r>
              <a:rPr kumimoji="1" lang="ja-JP" altLang="en-US"/>
              <a:t>ナマエ</a:t>
            </a:r>
          </a:p>
        </p:txBody>
      </p:sp>
      <p:sp>
        <p:nvSpPr>
          <p:cNvPr id="42" name="テキスト プレースホルダー 4"/>
          <p:cNvSpPr>
            <a:spLocks noGrp="1"/>
          </p:cNvSpPr>
          <p:nvPr>
            <p:ph type="body" sz="quarter" idx="46" hasCustomPrompt="1"/>
          </p:nvPr>
        </p:nvSpPr>
        <p:spPr>
          <a:xfrm>
            <a:off x="8483053" y="4148999"/>
            <a:ext cx="2596995" cy="315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名前</a:t>
            </a:r>
          </a:p>
        </p:txBody>
      </p:sp>
      <p:sp>
        <p:nvSpPr>
          <p:cNvPr id="43" name="テキスト プレースホルダー 4"/>
          <p:cNvSpPr>
            <a:spLocks noGrp="1"/>
          </p:cNvSpPr>
          <p:nvPr>
            <p:ph type="body" sz="quarter" idx="47" hasCustomPrompt="1"/>
          </p:nvPr>
        </p:nvSpPr>
        <p:spPr>
          <a:xfrm>
            <a:off x="8483053" y="4508998"/>
            <a:ext cx="2596995" cy="270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en-US" altLang="ja-JP"/>
              <a:t>Name / </a:t>
            </a:r>
            <a:r>
              <a:rPr kumimoji="1" lang="ja-JP" altLang="en-US"/>
              <a:t>ナマエ</a:t>
            </a:r>
          </a:p>
        </p:txBody>
      </p:sp>
    </p:spTree>
    <p:extLst>
      <p:ext uri="{BB962C8B-B14F-4D97-AF65-F5344CB8AC3E}">
        <p14:creationId xmlns:p14="http://schemas.microsoft.com/office/powerpoint/2010/main" val="374739014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己紹介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テキスト プレースホルダー 3"/>
          <p:cNvSpPr>
            <a:spLocks noGrp="1"/>
          </p:cNvSpPr>
          <p:nvPr>
            <p:ph type="body" sz="quarter" idx="33" hasCustomPrompt="1"/>
          </p:nvPr>
        </p:nvSpPr>
        <p:spPr>
          <a:xfrm>
            <a:off x="742818" y="4837736"/>
            <a:ext cx="2235432" cy="1381264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400"/>
            </a:lvl1pPr>
            <a:lvl2pPr marL="540000" indent="-252000">
              <a:lnSpc>
                <a:spcPct val="120000"/>
              </a:lnSpc>
              <a:defRPr sz="1400"/>
            </a:lvl2pPr>
            <a:lvl3pPr marL="792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kumimoji="1" lang="ja-JP" altLang="en-US"/>
              <a:t>ここには経歴や所属など説明・紹介文が入ります。</a:t>
            </a:r>
            <a:endParaRPr kumimoji="1" lang="en-US" altLang="ja-JP"/>
          </a:p>
        </p:txBody>
      </p:sp>
      <p:sp>
        <p:nvSpPr>
          <p:cNvPr id="28" name="テキスト プレースホルダー 3"/>
          <p:cNvSpPr>
            <a:spLocks noGrp="1"/>
          </p:cNvSpPr>
          <p:nvPr>
            <p:ph type="body" sz="quarter" idx="43" hasCustomPrompt="1"/>
          </p:nvPr>
        </p:nvSpPr>
        <p:spPr>
          <a:xfrm>
            <a:off x="3567154" y="4837736"/>
            <a:ext cx="2235432" cy="1381264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400"/>
            </a:lvl1pPr>
            <a:lvl2pPr marL="540000" indent="-252000">
              <a:lnSpc>
                <a:spcPct val="120000"/>
              </a:lnSpc>
              <a:defRPr sz="1400"/>
            </a:lvl2pPr>
            <a:lvl3pPr marL="792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kumimoji="1" lang="ja-JP" altLang="en-US"/>
              <a:t>ここには経歴や所属など説明・紹介文が入ります。</a:t>
            </a:r>
            <a:endParaRPr kumimoji="1" lang="en-US" altLang="ja-JP"/>
          </a:p>
        </p:txBody>
      </p:sp>
      <p:sp>
        <p:nvSpPr>
          <p:cNvPr id="42" name="テキスト プレースホルダー 3"/>
          <p:cNvSpPr>
            <a:spLocks noGrp="1"/>
          </p:cNvSpPr>
          <p:nvPr>
            <p:ph type="body" sz="quarter" idx="46" hasCustomPrompt="1"/>
          </p:nvPr>
        </p:nvSpPr>
        <p:spPr>
          <a:xfrm>
            <a:off x="6391486" y="4837736"/>
            <a:ext cx="2235432" cy="1381264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400"/>
            </a:lvl1pPr>
            <a:lvl2pPr marL="540000" indent="-252000">
              <a:lnSpc>
                <a:spcPct val="120000"/>
              </a:lnSpc>
              <a:defRPr sz="1400"/>
            </a:lvl2pPr>
            <a:lvl3pPr marL="792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kumimoji="1" lang="ja-JP" altLang="en-US"/>
              <a:t>ここには経歴や所属など説明・紹介文が入ります。</a:t>
            </a:r>
            <a:endParaRPr kumimoji="1" lang="en-US" altLang="ja-JP"/>
          </a:p>
        </p:txBody>
      </p:sp>
      <p:sp>
        <p:nvSpPr>
          <p:cNvPr id="45" name="テキスト プレースホルダー 3"/>
          <p:cNvSpPr>
            <a:spLocks noGrp="1"/>
          </p:cNvSpPr>
          <p:nvPr>
            <p:ph type="body" sz="quarter" idx="49" hasCustomPrompt="1"/>
          </p:nvPr>
        </p:nvSpPr>
        <p:spPr>
          <a:xfrm>
            <a:off x="9214368" y="4837736"/>
            <a:ext cx="2235432" cy="1381264"/>
          </a:xfrm>
          <a:prstGeom prst="rect">
            <a:avLst/>
          </a:prstGeom>
        </p:spPr>
        <p:txBody>
          <a:bodyPr lIns="0" tIns="0" r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1400"/>
            </a:lvl1pPr>
            <a:lvl2pPr marL="540000" indent="-252000">
              <a:lnSpc>
                <a:spcPct val="120000"/>
              </a:lnSpc>
              <a:defRPr sz="1400"/>
            </a:lvl2pPr>
            <a:lvl3pPr marL="792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400"/>
            </a:lvl4pPr>
            <a:lvl5pPr>
              <a:lnSpc>
                <a:spcPct val="120000"/>
              </a:lnSpc>
              <a:defRPr sz="1400"/>
            </a:lvl5pPr>
          </a:lstStyle>
          <a:p>
            <a:pPr lvl="0"/>
            <a:r>
              <a:rPr kumimoji="1" lang="ja-JP" altLang="en-US"/>
              <a:t>ここには経歴や所属など説明・紹介文が入ります。</a:t>
            </a:r>
            <a:endParaRPr kumimoji="1" lang="en-US" altLang="ja-JP"/>
          </a:p>
        </p:txBody>
      </p:sp>
      <p:sp>
        <p:nvSpPr>
          <p:cNvPr id="35" name="図プレースホルダー 6"/>
          <p:cNvSpPr>
            <a:spLocks noGrp="1"/>
          </p:cNvSpPr>
          <p:nvPr>
            <p:ph type="pic" sz="quarter" idx="35" hasCustomPrompt="1"/>
          </p:nvPr>
        </p:nvSpPr>
        <p:spPr>
          <a:xfrm>
            <a:off x="3565336" y="1294881"/>
            <a:ext cx="2236995" cy="2248692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2800"/>
            </a:lvl1pPr>
          </a:lstStyle>
          <a:p>
            <a:r>
              <a:rPr kumimoji="1" lang="ja-JP" altLang="en-US"/>
              <a:t>顔写真</a:t>
            </a:r>
          </a:p>
        </p:txBody>
      </p:sp>
      <p:sp>
        <p:nvSpPr>
          <p:cNvPr id="34" name="図プレースホルダー 6"/>
          <p:cNvSpPr>
            <a:spLocks noGrp="1"/>
          </p:cNvSpPr>
          <p:nvPr>
            <p:ph type="pic" sz="quarter" idx="34" hasCustomPrompt="1"/>
          </p:nvPr>
        </p:nvSpPr>
        <p:spPr>
          <a:xfrm>
            <a:off x="9214005" y="1294881"/>
            <a:ext cx="2236995" cy="2248692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2800"/>
            </a:lvl1pPr>
          </a:lstStyle>
          <a:p>
            <a:r>
              <a:rPr kumimoji="1" lang="ja-JP" altLang="en-US"/>
              <a:t>顔写真</a:t>
            </a:r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7" hasCustomPrompt="1"/>
          </p:nvPr>
        </p:nvSpPr>
        <p:spPr>
          <a:xfrm>
            <a:off x="741001" y="1294881"/>
            <a:ext cx="2236996" cy="2248692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2800"/>
            </a:lvl1pPr>
          </a:lstStyle>
          <a:p>
            <a:r>
              <a:rPr kumimoji="1" lang="ja-JP" altLang="en-US"/>
              <a:t>顔写真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0" hasCustomPrompt="1"/>
          </p:nvPr>
        </p:nvSpPr>
        <p:spPr>
          <a:xfrm>
            <a:off x="741000" y="4148999"/>
            <a:ext cx="2236997" cy="315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名前</a:t>
            </a:r>
          </a:p>
        </p:txBody>
      </p:sp>
      <p:sp>
        <p:nvSpPr>
          <p:cNvPr id="26" name="テキスト プレースホルダー 4"/>
          <p:cNvSpPr>
            <a:spLocks noGrp="1"/>
          </p:cNvSpPr>
          <p:nvPr>
            <p:ph type="body" sz="quarter" idx="26" hasCustomPrompt="1"/>
          </p:nvPr>
        </p:nvSpPr>
        <p:spPr>
          <a:xfrm>
            <a:off x="741000" y="4508998"/>
            <a:ext cx="2236997" cy="270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en-US" altLang="ja-JP"/>
              <a:t>Name / </a:t>
            </a:r>
            <a:r>
              <a:rPr kumimoji="1" lang="ja-JP" altLang="en-US"/>
              <a:t>ナマエ</a:t>
            </a:r>
          </a:p>
        </p:txBody>
      </p:sp>
      <p:sp>
        <p:nvSpPr>
          <p:cNvPr id="2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9" name="テキスト プレースホルダー 3"/>
          <p:cNvSpPr>
            <a:spLocks noGrp="1"/>
          </p:cNvSpPr>
          <p:nvPr>
            <p:ph type="body" sz="quarter" idx="31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27" name="図プレースホルダー 6"/>
          <p:cNvSpPr>
            <a:spLocks noGrp="1"/>
          </p:cNvSpPr>
          <p:nvPr>
            <p:ph type="pic" sz="quarter" idx="42" hasCustomPrompt="1"/>
          </p:nvPr>
        </p:nvSpPr>
        <p:spPr>
          <a:xfrm>
            <a:off x="6389670" y="1294881"/>
            <a:ext cx="2236995" cy="2248692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2800"/>
            </a:lvl1pPr>
          </a:lstStyle>
          <a:p>
            <a:r>
              <a:rPr kumimoji="1" lang="ja-JP" altLang="en-US"/>
              <a:t>顔写真</a:t>
            </a:r>
          </a:p>
        </p:txBody>
      </p:sp>
      <p:sp>
        <p:nvSpPr>
          <p:cNvPr id="30" name="テキスト プレースホルダー 4"/>
          <p:cNvSpPr>
            <a:spLocks noGrp="1"/>
          </p:cNvSpPr>
          <p:nvPr>
            <p:ph type="body" sz="quarter" idx="44" hasCustomPrompt="1"/>
          </p:nvPr>
        </p:nvSpPr>
        <p:spPr>
          <a:xfrm>
            <a:off x="3565336" y="4148999"/>
            <a:ext cx="2236997" cy="315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名前</a:t>
            </a:r>
          </a:p>
        </p:txBody>
      </p:sp>
      <p:sp>
        <p:nvSpPr>
          <p:cNvPr id="33" name="テキスト プレースホルダー 4"/>
          <p:cNvSpPr>
            <a:spLocks noGrp="1"/>
          </p:cNvSpPr>
          <p:nvPr>
            <p:ph type="body" sz="quarter" idx="45" hasCustomPrompt="1"/>
          </p:nvPr>
        </p:nvSpPr>
        <p:spPr>
          <a:xfrm>
            <a:off x="3565336" y="4508998"/>
            <a:ext cx="2236997" cy="270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en-US" altLang="ja-JP"/>
              <a:t>Name / </a:t>
            </a:r>
            <a:r>
              <a:rPr kumimoji="1" lang="ja-JP" altLang="en-US"/>
              <a:t>ナマエ</a:t>
            </a:r>
          </a:p>
        </p:txBody>
      </p:sp>
      <p:sp>
        <p:nvSpPr>
          <p:cNvPr id="43" name="テキスト プレースホルダー 4"/>
          <p:cNvSpPr>
            <a:spLocks noGrp="1"/>
          </p:cNvSpPr>
          <p:nvPr>
            <p:ph type="body" sz="quarter" idx="47" hasCustomPrompt="1"/>
          </p:nvPr>
        </p:nvSpPr>
        <p:spPr>
          <a:xfrm>
            <a:off x="6389668" y="4148999"/>
            <a:ext cx="2236997" cy="315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名前</a:t>
            </a:r>
          </a:p>
        </p:txBody>
      </p:sp>
      <p:sp>
        <p:nvSpPr>
          <p:cNvPr id="44" name="テキスト プレースホルダー 4"/>
          <p:cNvSpPr>
            <a:spLocks noGrp="1"/>
          </p:cNvSpPr>
          <p:nvPr>
            <p:ph type="body" sz="quarter" idx="48" hasCustomPrompt="1"/>
          </p:nvPr>
        </p:nvSpPr>
        <p:spPr>
          <a:xfrm>
            <a:off x="6389668" y="4508998"/>
            <a:ext cx="2236997" cy="270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en-US" altLang="ja-JP"/>
              <a:t>Name / </a:t>
            </a:r>
            <a:r>
              <a:rPr kumimoji="1" lang="ja-JP" altLang="en-US"/>
              <a:t>ナマエ</a:t>
            </a:r>
          </a:p>
        </p:txBody>
      </p:sp>
      <p:sp>
        <p:nvSpPr>
          <p:cNvPr id="46" name="テキスト プレースホルダー 4"/>
          <p:cNvSpPr>
            <a:spLocks noGrp="1"/>
          </p:cNvSpPr>
          <p:nvPr>
            <p:ph type="body" sz="quarter" idx="50" hasCustomPrompt="1"/>
          </p:nvPr>
        </p:nvSpPr>
        <p:spPr>
          <a:xfrm>
            <a:off x="9212550" y="4148999"/>
            <a:ext cx="2236997" cy="315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buNone/>
              <a:defRPr sz="1800" b="1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ja-JP" altLang="en-US"/>
              <a:t>名前</a:t>
            </a:r>
          </a:p>
        </p:txBody>
      </p:sp>
      <p:sp>
        <p:nvSpPr>
          <p:cNvPr id="47" name="テキスト プレースホルダー 4"/>
          <p:cNvSpPr>
            <a:spLocks noGrp="1"/>
          </p:cNvSpPr>
          <p:nvPr>
            <p:ph type="body" sz="quarter" idx="51" hasCustomPrompt="1"/>
          </p:nvPr>
        </p:nvSpPr>
        <p:spPr>
          <a:xfrm>
            <a:off x="9212550" y="4508998"/>
            <a:ext cx="2236997" cy="2700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2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kumimoji="1" lang="en-US" altLang="ja-JP"/>
              <a:t>Name / </a:t>
            </a:r>
            <a:r>
              <a:rPr kumimoji="1" lang="ja-JP" altLang="en-US"/>
              <a:t>ナマエ</a:t>
            </a:r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>
          <a:xfrm>
            <a:off x="742600" y="549001"/>
            <a:ext cx="10393400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登壇者</a:t>
            </a:r>
          </a:p>
        </p:txBody>
      </p:sp>
    </p:spTree>
    <p:extLst>
      <p:ext uri="{BB962C8B-B14F-4D97-AF65-F5344CB8AC3E}">
        <p14:creationId xmlns:p14="http://schemas.microsoft.com/office/powerpoint/2010/main" val="3577350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ブラン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タイトル 1"/>
          <p:cNvSpPr>
            <a:spLocks noGrp="1"/>
          </p:cNvSpPr>
          <p:nvPr>
            <p:ph type="title" hasCustomPrompt="1"/>
          </p:nvPr>
        </p:nvSpPr>
        <p:spPr>
          <a:xfrm>
            <a:off x="741000" y="549001"/>
            <a:ext cx="10714400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800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1" y="6367463"/>
            <a:ext cx="10294200" cy="365125"/>
          </a:xfrm>
          <a:prstGeom prst="rect">
            <a:avLst/>
          </a:prstGeom>
        </p:spPr>
        <p:txBody>
          <a:bodyPr lIns="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</p:spTree>
    <p:extLst>
      <p:ext uri="{BB962C8B-B14F-4D97-AF65-F5344CB8AC3E}">
        <p14:creationId xmlns:p14="http://schemas.microsoft.com/office/powerpoint/2010/main" val="29144103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キーメッセージ・説明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テキスト プレースホルダー 4"/>
          <p:cNvSpPr>
            <a:spLocks noGrp="1"/>
          </p:cNvSpPr>
          <p:nvPr>
            <p:ph type="body" sz="quarter" idx="19" hasCustomPrompt="1"/>
          </p:nvPr>
        </p:nvSpPr>
        <p:spPr>
          <a:xfrm>
            <a:off x="742588" y="1989000"/>
            <a:ext cx="10707205" cy="395936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30000"/>
              </a:lnSpc>
              <a:spcBef>
                <a:spcPts val="0"/>
              </a:spcBef>
              <a:buNone/>
              <a:defRPr sz="2000"/>
            </a:lvl1pPr>
            <a:lvl2pPr>
              <a:lnSpc>
                <a:spcPct val="120000"/>
              </a:lnSpc>
              <a:spcBef>
                <a:spcPts val="300"/>
              </a:spcBef>
              <a:defRPr sz="1800"/>
            </a:lvl2pPr>
            <a:lvl3pPr>
              <a:lnSpc>
                <a:spcPct val="120000"/>
              </a:lnSpc>
              <a:spcBef>
                <a:spcPts val="300"/>
              </a:spcBef>
              <a:defRPr sz="1600"/>
            </a:lvl3pPr>
            <a:lvl4pPr>
              <a:lnSpc>
                <a:spcPct val="120000"/>
              </a:lnSpc>
              <a:spcBef>
                <a:spcPts val="300"/>
              </a:spcBef>
              <a:defRPr sz="1400"/>
            </a:lvl4pPr>
            <a:lvl5pPr>
              <a:lnSpc>
                <a:spcPct val="120000"/>
              </a:lnSpc>
              <a:spcBef>
                <a:spcPts val="300"/>
              </a:spcBef>
              <a:defRPr sz="1400"/>
            </a:lvl5pPr>
          </a:lstStyle>
          <a:p>
            <a:pPr lvl="0"/>
            <a:r>
              <a:rPr kumimoji="1" lang="ja-JP" altLang="en-US"/>
              <a:t>ここには説明テキストが入ります。</a:t>
            </a:r>
          </a:p>
        </p:txBody>
      </p:sp>
      <p:sp>
        <p:nvSpPr>
          <p:cNvPr id="1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1" y="6367301"/>
            <a:ext cx="445944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3" name="テキスト プレースホルダー 3"/>
          <p:cNvSpPr>
            <a:spLocks noGrp="1"/>
          </p:cNvSpPr>
          <p:nvPr>
            <p:ph type="body" sz="quarter" idx="10" hasCustomPrompt="1"/>
          </p:nvPr>
        </p:nvSpPr>
        <p:spPr>
          <a:xfrm>
            <a:off x="742588" y="6367463"/>
            <a:ext cx="10618413" cy="365125"/>
          </a:xfrm>
          <a:prstGeom prst="rect">
            <a:avLst/>
          </a:prstGeom>
        </p:spPr>
        <p:txBody>
          <a:bodyPr lIns="0" rIns="90000" anchor="ctr"/>
          <a:lstStyle>
            <a:lvl1pPr marL="0" indent="0" algn="r">
              <a:buNone/>
              <a:defRPr sz="900">
                <a:solidFill>
                  <a:schemeClr val="accent6"/>
                </a:solidFill>
              </a:defRPr>
            </a:lvl1pPr>
          </a:lstStyle>
          <a:p>
            <a:pPr lvl="0"/>
            <a:r>
              <a:rPr kumimoji="1" lang="ja-JP" altLang="en-US"/>
              <a:t>ここには注釈や参考・引用文献の情報が入ります。</a:t>
            </a:r>
          </a:p>
        </p:txBody>
      </p:sp>
      <p:sp>
        <p:nvSpPr>
          <p:cNvPr id="9" name="テキスト プレースホルダー 3"/>
          <p:cNvSpPr>
            <a:spLocks noGrp="1"/>
          </p:cNvSpPr>
          <p:nvPr>
            <p:ph type="body" sz="quarter" idx="12" hasCustomPrompt="1"/>
          </p:nvPr>
        </p:nvSpPr>
        <p:spPr>
          <a:xfrm>
            <a:off x="742599" y="1022400"/>
            <a:ext cx="10706871" cy="706698"/>
          </a:xfrm>
          <a:prstGeom prst="rect">
            <a:avLst/>
          </a:prstGeom>
        </p:spPr>
        <p:txBody>
          <a:bodyPr lIns="0" tIns="0" rIns="0" bIns="0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2800" b="1"/>
            </a:lvl1pPr>
            <a:lvl2pPr marL="684000">
              <a:lnSpc>
                <a:spcPct val="120000"/>
              </a:lnSpc>
              <a:defRPr sz="1600"/>
            </a:lvl2pPr>
            <a:lvl3pPr marL="1008000" indent="-252000">
              <a:lnSpc>
                <a:spcPct val="120000"/>
              </a:lnSpc>
              <a:defRPr sz="1400"/>
            </a:lvl3pPr>
            <a:lvl4pPr>
              <a:lnSpc>
                <a:spcPct val="120000"/>
              </a:lnSpc>
              <a:defRPr sz="1600"/>
            </a:lvl4pPr>
            <a:lvl5pPr>
              <a:lnSpc>
                <a:spcPct val="120000"/>
              </a:lnSpc>
              <a:defRPr sz="1600"/>
            </a:lvl5pPr>
          </a:lstStyle>
          <a:p>
            <a:pPr lvl="0"/>
            <a:r>
              <a:rPr kumimoji="1" lang="ja-JP" altLang="en-US"/>
              <a:t>ここには最も伝えたいメッセージが入ります。</a:t>
            </a:r>
            <a:endParaRPr kumimoji="1" lang="en-US" altLang="ja-JP"/>
          </a:p>
        </p:txBody>
      </p:sp>
      <p:sp>
        <p:nvSpPr>
          <p:cNvPr id="8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1696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タイトル（ページ概要）</a:t>
            </a:r>
          </a:p>
        </p:txBody>
      </p:sp>
    </p:spTree>
    <p:extLst>
      <p:ext uri="{BB962C8B-B14F-4D97-AF65-F5344CB8AC3E}">
        <p14:creationId xmlns:p14="http://schemas.microsoft.com/office/powerpoint/2010/main" val="414832891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裏表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249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目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プレースホルダー 3"/>
          <p:cNvSpPr>
            <a:spLocks noGrp="1"/>
          </p:cNvSpPr>
          <p:nvPr>
            <p:ph type="body" sz="quarter" idx="19" hasCustomPrompt="1"/>
          </p:nvPr>
        </p:nvSpPr>
        <p:spPr>
          <a:xfrm>
            <a:off x="742600" y="1989000"/>
            <a:ext cx="10707192" cy="4004862"/>
          </a:xfrm>
          <a:prstGeom prst="rect">
            <a:avLst/>
          </a:prstGeom>
        </p:spPr>
        <p:txBody>
          <a:bodyPr lIns="0" tIns="0" rIns="0" bIns="0"/>
          <a:lstStyle>
            <a:lvl1pPr marL="457200" indent="-457200">
              <a:lnSpc>
                <a:spcPct val="130000"/>
              </a:lnSpc>
              <a:buFont typeface="+mj-lt"/>
              <a:buAutoNum type="arabicPeriod"/>
              <a:defRPr sz="2000"/>
            </a:lvl1pPr>
            <a:lvl2pPr marL="800100" indent="-342900">
              <a:lnSpc>
                <a:spcPct val="120000"/>
              </a:lnSpc>
              <a:buFont typeface="+mj-lt"/>
              <a:buAutoNum type="arabicPeriod"/>
              <a:defRPr sz="1800"/>
            </a:lvl2pPr>
            <a:lvl3pPr marL="1257300" indent="-342900">
              <a:lnSpc>
                <a:spcPct val="120000"/>
              </a:lnSpc>
              <a:buFont typeface="+mj-lt"/>
              <a:buAutoNum type="arabicPeriod"/>
              <a:defRPr sz="1600"/>
            </a:lvl3pPr>
            <a:lvl4pPr marL="1714500" indent="-342900">
              <a:lnSpc>
                <a:spcPct val="120000"/>
              </a:lnSpc>
              <a:buFont typeface="+mj-lt"/>
              <a:buAutoNum type="arabicPeriod"/>
              <a:defRPr sz="1400"/>
            </a:lvl4pPr>
            <a:lvl5pPr marL="2171700" indent="-342900">
              <a:lnSpc>
                <a:spcPct val="120000"/>
              </a:lnSpc>
              <a:buFont typeface="+mj-lt"/>
              <a:buAutoNum type="arabicPeriod"/>
              <a:defRPr sz="1400"/>
            </a:lvl5pPr>
          </a:lstStyle>
          <a:p>
            <a:pPr lvl="0"/>
            <a:r>
              <a:rPr kumimoji="1" lang="ja-JP" altLang="en-US"/>
              <a:t>目次を箇条書きでいれてください。</a:t>
            </a:r>
            <a:endParaRPr kumimoji="1" lang="en-US" altLang="ja-JP"/>
          </a:p>
        </p:txBody>
      </p:sp>
      <p:sp>
        <p:nvSpPr>
          <p:cNvPr id="33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404310" y="6367301"/>
            <a:ext cx="447423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202DECC-888D-4484-8ACD-C6BF8B24BC79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35" name="タイトル 1"/>
          <p:cNvSpPr>
            <a:spLocks noGrp="1"/>
          </p:cNvSpPr>
          <p:nvPr>
            <p:ph type="title" hasCustomPrompt="1"/>
          </p:nvPr>
        </p:nvSpPr>
        <p:spPr>
          <a:xfrm>
            <a:off x="742599" y="549001"/>
            <a:ext cx="10707193" cy="315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1400" baseline="0"/>
            </a:lvl1pPr>
          </a:lstStyle>
          <a:p>
            <a:r>
              <a:rPr kumimoji="1" lang="ja-JP" altLang="en-US"/>
              <a:t>目次</a:t>
            </a:r>
          </a:p>
        </p:txBody>
      </p:sp>
    </p:spTree>
    <p:extLst>
      <p:ext uri="{BB962C8B-B14F-4D97-AF65-F5344CB8AC3E}">
        <p14:creationId xmlns:p14="http://schemas.microsoft.com/office/powerpoint/2010/main" val="21509000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DAB3120-FFC4-4584-880D-B89D876BD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13008-C701-45C6-824D-C29677ACD67E}" type="datetime1">
              <a:rPr lang="en-US" altLang="ja-JP" smtClean="0"/>
              <a:t>7/3/2026</a:t>
            </a:fld>
            <a:endParaRPr 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BA9286F9-E65B-4D3F-A9CB-FD75E974E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FE5C21-EE6D-431E-9BFC-9347C731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D807A-D3EC-4DEA-86E2-120E4093F1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719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228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847" r:id="rId2"/>
    <p:sldLayoutId id="2147483697" r:id="rId3"/>
    <p:sldLayoutId id="214748369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12" userDrawn="1">
          <p15:clr>
            <a:srgbClr val="F26B43"/>
          </p15:clr>
        </p15:guide>
        <p15:guide id="4" pos="7468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2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4310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2" r:id="rId2"/>
    <p:sldLayoutId id="2147483843" r:id="rId3"/>
    <p:sldLayoutId id="2147483835" r:id="rId4"/>
    <p:sldLayoutId id="2147483837" r:id="rId5"/>
    <p:sldLayoutId id="2147483811" r:id="rId6"/>
    <p:sldLayoutId id="2147483836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12" userDrawn="1">
          <p15:clr>
            <a:srgbClr val="F26B43"/>
          </p15:clr>
        </p15:guide>
        <p15:guide id="4" pos="7468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23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308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41" r:id="rId4"/>
    <p:sldLayoutId id="2147483844" r:id="rId5"/>
    <p:sldLayoutId id="2147483782" r:id="rId6"/>
    <p:sldLayoutId id="2147483840" r:id="rId7"/>
    <p:sldLayoutId id="2147483784" r:id="rId8"/>
    <p:sldLayoutId id="2147483829" r:id="rId9"/>
    <p:sldLayoutId id="2147483839" r:id="rId10"/>
    <p:sldLayoutId id="2147483813" r:id="rId11"/>
    <p:sldLayoutId id="2147483830" r:id="rId12"/>
    <p:sldLayoutId id="2147483831" r:id="rId13"/>
    <p:sldLayoutId id="2147483789" r:id="rId14"/>
    <p:sldLayoutId id="2147483849" r:id="rId15"/>
    <p:sldLayoutId id="2147483850" r:id="rId16"/>
    <p:sldLayoutId id="2147483851" r:id="rId17"/>
    <p:sldLayoutId id="2147483852" r:id="rId18"/>
    <p:sldLayoutId id="2147483853" r:id="rId1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2" userDrawn="1">
          <p15:clr>
            <a:srgbClr val="F26B43"/>
          </p15:clr>
        </p15:guide>
        <p15:guide id="2" orient="horz" pos="232" userDrawn="1">
          <p15:clr>
            <a:srgbClr val="F26B43"/>
          </p15:clr>
        </p15:guide>
        <p15:guide id="3" orient="horz" pos="3974" userDrawn="1">
          <p15:clr>
            <a:srgbClr val="F26B43"/>
          </p15:clr>
        </p15:guide>
        <p15:guide id="4" pos="746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7.jpeg"/><Relationship Id="rId11" Type="http://schemas.openxmlformats.org/officeDocument/2006/relationships/image" Target="../media/image12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24.pn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50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5" Type="http://schemas.openxmlformats.org/officeDocument/2006/relationships/image" Target="../media/image43.jpeg"/><Relationship Id="rId10" Type="http://schemas.openxmlformats.org/officeDocument/2006/relationships/image" Target="../media/image48.png"/><Relationship Id="rId4" Type="http://schemas.openxmlformats.org/officeDocument/2006/relationships/image" Target="../media/image42.jpeg"/><Relationship Id="rId9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45EDAB-BEC2-9556-30C6-01AA50DA3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04C11C-E2A4-AD4D-AF28-47DF6FEAB1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375" y="254352"/>
            <a:ext cx="10678993" cy="462977"/>
          </a:xfrm>
        </p:spPr>
        <p:txBody>
          <a:bodyPr lIns="0" tIns="0" rIns="0" bIns="0" anchor="t"/>
          <a:lstStyle/>
          <a:p>
            <a:pPr algn="ctr"/>
            <a:r>
              <a:rPr lang="ja-JP" altLang="en-US" sz="2300">
                <a:latin typeface="メイリオ"/>
                <a:ea typeface="メイリオ"/>
              </a:rPr>
              <a:t>マイナンバーカードと電子証明書の更新を促すための広報媒体</a:t>
            </a:r>
            <a:endParaRPr lang="en-US" altLang="ja-JP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F67301F-FF33-9191-FE61-733710BFAA37}"/>
              </a:ext>
            </a:extLst>
          </p:cNvPr>
          <p:cNvSpPr txBox="1"/>
          <p:nvPr/>
        </p:nvSpPr>
        <p:spPr>
          <a:xfrm>
            <a:off x="213214" y="1554816"/>
            <a:ext cx="4030898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「マイナンバーカード有効期限・更新」動画</a:t>
            </a:r>
            <a:endParaRPr lang="en-US" altLang="ja-JP" b="1"/>
          </a:p>
          <a:p>
            <a:pPr algn="ctr"/>
            <a:endParaRPr lang="ja-JP" altLang="en-US" sz="1500" b="1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3054758B-64AF-150E-DA41-50F6166B2ED5}"/>
              </a:ext>
            </a:extLst>
          </p:cNvPr>
          <p:cNvGrpSpPr/>
          <p:nvPr/>
        </p:nvGrpSpPr>
        <p:grpSpPr>
          <a:xfrm>
            <a:off x="442922" y="1255439"/>
            <a:ext cx="11086232" cy="5584632"/>
            <a:chOff x="442922" y="1255439"/>
            <a:chExt cx="11086232" cy="558463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1ACCDA8E-3898-322B-378C-F846DB986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2922" y="2106928"/>
              <a:ext cx="3567955" cy="201706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849DB50-0223-700F-74C0-4C7B2BDB93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568" y="4570302"/>
              <a:ext cx="1002695" cy="94593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E018AEE-2239-0850-8CA1-7693B96DB0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5478" y="5043270"/>
              <a:ext cx="1588319" cy="1462783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19C0A410-A0B2-6761-D7D9-34B2303E1F29}"/>
                </a:ext>
              </a:extLst>
            </p:cNvPr>
            <p:cNvSpPr txBox="1"/>
            <p:nvPr/>
          </p:nvSpPr>
          <p:spPr>
            <a:xfrm>
              <a:off x="8426820" y="1255439"/>
              <a:ext cx="3102334" cy="784830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1500" b="1"/>
                <a:t>マイナンバーカードおよび</a:t>
              </a:r>
              <a:endParaRPr lang="en-US" altLang="ja-JP" sz="1500" b="1"/>
            </a:p>
            <a:p>
              <a:pPr algn="ctr"/>
              <a:r>
                <a:rPr lang="ja-JP" altLang="en-US" sz="1500" b="1"/>
                <a:t>電子証明書の有効期限・更新</a:t>
              </a:r>
            </a:p>
            <a:p>
              <a:pPr algn="ctr"/>
              <a:r>
                <a:rPr lang="ja-JP" altLang="en-US" sz="1500" b="1"/>
                <a:t>（デジタル庁ウェブサイト）</a:t>
              </a:r>
              <a:endParaRPr lang="ja-JP" b="1"/>
            </a:p>
          </p:txBody>
        </p:sp>
        <p:sp>
          <p:nvSpPr>
            <p:cNvPr id="15" name="TextBox 11">
              <a:extLst>
                <a:ext uri="{FF2B5EF4-FFF2-40B4-BE49-F238E27FC236}">
                  <a16:creationId xmlns:a16="http://schemas.microsoft.com/office/drawing/2014/main" id="{19CC05C5-2C87-1B3C-E969-0D63EABC40BD}"/>
                </a:ext>
              </a:extLst>
            </p:cNvPr>
            <p:cNvSpPr txBox="1"/>
            <p:nvPr/>
          </p:nvSpPr>
          <p:spPr>
            <a:xfrm>
              <a:off x="4492864" y="1570089"/>
              <a:ext cx="3572704" cy="32316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1500" b="1"/>
                <a:t>ポスター・リーフレット</a:t>
              </a:r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99538F4-ED7C-A3B0-C94A-8B14BB51D4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243399" y="1956623"/>
              <a:ext cx="1940298" cy="2721349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F27FA01-BB9E-1405-39A8-51797E0B26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77827" y="1956063"/>
              <a:ext cx="1930213" cy="2730313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F85066A-1FEF-79F5-44DB-D95FDAFA21A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205" y="5793237"/>
              <a:ext cx="938768" cy="976096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7E9DF3F-5A76-54BA-50B4-5DB5B776236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39123" y="5218976"/>
              <a:ext cx="1393591" cy="135183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543C57C-3835-66D6-1D39-6369A5BB4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97481" y="5108155"/>
              <a:ext cx="1581385" cy="1468261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6" name="TextBox 12">
              <a:extLst>
                <a:ext uri="{FF2B5EF4-FFF2-40B4-BE49-F238E27FC236}">
                  <a16:creationId xmlns:a16="http://schemas.microsoft.com/office/drawing/2014/main" id="{DC5A7B1D-8E09-2C36-015F-F3C4BCCD0214}"/>
                </a:ext>
              </a:extLst>
            </p:cNvPr>
            <p:cNvSpPr txBox="1"/>
            <p:nvPr/>
          </p:nvSpPr>
          <p:spPr>
            <a:xfrm>
              <a:off x="675568" y="4293303"/>
              <a:ext cx="11776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200"/>
                <a:t>動画（30秒）　　</a:t>
              </a:r>
              <a:endParaRPr lang="ja-JP" sz="1200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53C4E2D-34B5-5647-6126-FD4BFDA80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2739"/>
            <a:stretch>
              <a:fillRect/>
            </a:stretch>
          </p:blipFill>
          <p:spPr>
            <a:xfrm>
              <a:off x="8589070" y="2047787"/>
              <a:ext cx="2712610" cy="2830326"/>
            </a:xfrm>
            <a:prstGeom prst="rect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</p:pic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624A71AA-C3F7-6B1B-FBDA-62C9E052FDA2}"/>
                </a:ext>
              </a:extLst>
            </p:cNvPr>
            <p:cNvSpPr txBox="1"/>
            <p:nvPr/>
          </p:nvSpPr>
          <p:spPr>
            <a:xfrm>
              <a:off x="4399511" y="4781557"/>
              <a:ext cx="4030898" cy="323165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1500"/>
                <a:t>ポスター　　　　　  リーフレット</a:t>
              </a:r>
              <a:endParaRPr lang="ja-JP"/>
            </a:p>
          </p:txBody>
        </p:sp>
        <p:sp>
          <p:nvSpPr>
            <p:cNvPr id="19" name="TextBox 12">
              <a:extLst>
                <a:ext uri="{FF2B5EF4-FFF2-40B4-BE49-F238E27FC236}">
                  <a16:creationId xmlns:a16="http://schemas.microsoft.com/office/drawing/2014/main" id="{3F7FFDD0-D6C6-969F-A2AD-734B883B9057}"/>
                </a:ext>
              </a:extLst>
            </p:cNvPr>
            <p:cNvSpPr txBox="1"/>
            <p:nvPr/>
          </p:nvSpPr>
          <p:spPr>
            <a:xfrm>
              <a:off x="675568" y="5516238"/>
              <a:ext cx="1177660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200"/>
                <a:t>動画（</a:t>
              </a:r>
              <a:r>
                <a:rPr lang="en-US" altLang="ja-JP" sz="1200"/>
                <a:t>8</a:t>
              </a:r>
              <a:r>
                <a:rPr lang="ja-JP" altLang="en-US" sz="1200"/>
                <a:t>0秒）　　</a:t>
              </a:r>
              <a:endParaRPr lang="ja-JP" sz="1200"/>
            </a:p>
          </p:txBody>
        </p:sp>
        <p:sp>
          <p:nvSpPr>
            <p:cNvPr id="20" name="TextBox 12">
              <a:extLst>
                <a:ext uri="{FF2B5EF4-FFF2-40B4-BE49-F238E27FC236}">
                  <a16:creationId xmlns:a16="http://schemas.microsoft.com/office/drawing/2014/main" id="{3B8F74D7-EA1D-8641-A34F-DA7C5DBB765D}"/>
                </a:ext>
              </a:extLst>
            </p:cNvPr>
            <p:cNvSpPr txBox="1"/>
            <p:nvPr/>
          </p:nvSpPr>
          <p:spPr>
            <a:xfrm>
              <a:off x="1827658" y="4293302"/>
              <a:ext cx="2266345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200"/>
                <a:t>動画（ダウンロード・30秒）　　</a:t>
              </a:r>
              <a:endParaRPr lang="ja-JP" sz="1200"/>
            </a:p>
          </p:txBody>
        </p:sp>
        <p:sp>
          <p:nvSpPr>
            <p:cNvPr id="21" name="TextBox 12">
              <a:extLst>
                <a:ext uri="{FF2B5EF4-FFF2-40B4-BE49-F238E27FC236}">
                  <a16:creationId xmlns:a16="http://schemas.microsoft.com/office/drawing/2014/main" id="{1FAB7C05-8EC4-34B0-F87B-B0B5FE123724}"/>
                </a:ext>
              </a:extLst>
            </p:cNvPr>
            <p:cNvSpPr txBox="1"/>
            <p:nvPr/>
          </p:nvSpPr>
          <p:spPr>
            <a:xfrm>
              <a:off x="1853228" y="5516237"/>
              <a:ext cx="2395256" cy="276999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ja-JP"/>
              </a:defPPr>
              <a:lvl1pPr marL="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200"/>
                <a:t>動画（ダウンロード・</a:t>
              </a:r>
              <a:r>
                <a:rPr lang="en-US" altLang="ja-JP" sz="1200"/>
                <a:t>8</a:t>
              </a:r>
              <a:r>
                <a:rPr lang="ja-JP" altLang="en-US" sz="1200"/>
                <a:t>0秒）　　</a:t>
              </a:r>
              <a:endParaRPr lang="ja-JP" sz="1200"/>
            </a:p>
          </p:txBody>
        </p:sp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3FDD3E7-E223-906C-B4C4-B597AE0466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9042" y="5722477"/>
              <a:ext cx="1109376" cy="111759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3">
              <a:extLst>
                <a:ext uri="{FF2B5EF4-FFF2-40B4-BE49-F238E27FC236}">
                  <a16:creationId xmlns:a16="http://schemas.microsoft.com/office/drawing/2014/main" id="{CD7EE732-0226-0077-EABF-D42F44616F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434231" y="4569634"/>
              <a:ext cx="947300" cy="1000578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</p:grp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84048F8B-71E0-D9A4-3C57-B0934DD27A64}"/>
              </a:ext>
            </a:extLst>
          </p:cNvPr>
          <p:cNvSpPr/>
          <p:nvPr/>
        </p:nvSpPr>
        <p:spPr>
          <a:xfrm>
            <a:off x="119695" y="162566"/>
            <a:ext cx="1450759" cy="354528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</a:rPr>
              <a:t>参考資料１ー２</a:t>
            </a:r>
          </a:p>
        </p:txBody>
      </p:sp>
    </p:spTree>
    <p:extLst>
      <p:ext uri="{BB962C8B-B14F-4D97-AF65-F5344CB8AC3E}">
        <p14:creationId xmlns:p14="http://schemas.microsoft.com/office/powerpoint/2010/main" val="2713885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F295B-0567-8301-5E99-0966B5CF9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FC82763-FBD5-259D-CD6B-FFDEB0AE408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375" y="254352"/>
            <a:ext cx="10678993" cy="462977"/>
          </a:xfrm>
        </p:spPr>
        <p:txBody>
          <a:bodyPr lIns="0" tIns="0" rIns="0" bIns="0" anchor="t"/>
          <a:lstStyle/>
          <a:p>
            <a:pPr algn="ctr"/>
            <a:r>
              <a:rPr lang="ja-JP" altLang="en-US" sz="2300">
                <a:latin typeface="メイリオ"/>
                <a:ea typeface="メイリオ"/>
              </a:rPr>
              <a:t>マイナンバーカードの安全性理解を促すための広報媒体</a:t>
            </a:r>
            <a:endParaRPr lang="en-US" altLang="ja-JP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21B76C71-E950-5BC9-9E48-B9C6B66C2478}"/>
              </a:ext>
            </a:extLst>
          </p:cNvPr>
          <p:cNvSpPr txBox="1"/>
          <p:nvPr/>
        </p:nvSpPr>
        <p:spPr>
          <a:xfrm>
            <a:off x="213214" y="1554816"/>
            <a:ext cx="4030898" cy="7848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「便利を、安心とともに。</a:t>
            </a:r>
            <a:endParaRPr lang="en-US" altLang="ja-JP" b="1"/>
          </a:p>
          <a:p>
            <a:pPr algn="ctr"/>
            <a:r>
              <a:rPr lang="ja-JP" altLang="en-US" sz="1500" b="1"/>
              <a:t>マイナンバーカード」動画</a:t>
            </a:r>
            <a:endParaRPr lang="en-US" altLang="ja-JP" b="1"/>
          </a:p>
          <a:p>
            <a:pPr algn="ctr"/>
            <a:endParaRPr lang="ja-JP" altLang="en-US" sz="1500" b="1"/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09854287-EB13-F8BF-0CDD-17DC2F834684}"/>
              </a:ext>
            </a:extLst>
          </p:cNvPr>
          <p:cNvSpPr txBox="1"/>
          <p:nvPr/>
        </p:nvSpPr>
        <p:spPr>
          <a:xfrm>
            <a:off x="8426820" y="1434733"/>
            <a:ext cx="3102334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マイナンバーカードの安全性</a:t>
            </a:r>
            <a:endParaRPr lang="en-US" altLang="ja-JP" sz="1500" b="1"/>
          </a:p>
          <a:p>
            <a:pPr algn="ctr"/>
            <a:r>
              <a:rPr lang="ja-JP" altLang="en-US" sz="1500" b="1"/>
              <a:t>（デジタル庁ウェブサイト）</a:t>
            </a:r>
            <a:endParaRPr lang="ja-JP" b="1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2312A044-0E08-8D00-67F3-1D6625352266}"/>
              </a:ext>
            </a:extLst>
          </p:cNvPr>
          <p:cNvSpPr txBox="1"/>
          <p:nvPr/>
        </p:nvSpPr>
        <p:spPr>
          <a:xfrm>
            <a:off x="4313570" y="1507336"/>
            <a:ext cx="3572704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リーフレット</a:t>
            </a:r>
          </a:p>
        </p:txBody>
      </p:sp>
      <p:sp>
        <p:nvSpPr>
          <p:cNvPr id="6" name="TextBox 12">
            <a:extLst>
              <a:ext uri="{FF2B5EF4-FFF2-40B4-BE49-F238E27FC236}">
                <a16:creationId xmlns:a16="http://schemas.microsoft.com/office/drawing/2014/main" id="{676786EF-73BD-5413-59AA-4F5B0A59E3DB}"/>
              </a:ext>
            </a:extLst>
          </p:cNvPr>
          <p:cNvSpPr txBox="1"/>
          <p:nvPr/>
        </p:nvSpPr>
        <p:spPr>
          <a:xfrm>
            <a:off x="824530" y="4619307"/>
            <a:ext cx="2565169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動画（30秒）　※音声なし　</a:t>
            </a:r>
            <a:endParaRPr lang="ja-JP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0EABEE6-2DBC-1BAB-087F-5A693FFD867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934" y="2229131"/>
            <a:ext cx="3428439" cy="190668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EC25FD2-B3D6-2451-1D4C-85B219AED1A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94147" y="4814047"/>
            <a:ext cx="1425390" cy="145228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261681A-8E57-70A0-AD57-17866F90E49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1913" y="1990165"/>
            <a:ext cx="3868175" cy="273423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648234A-73D2-63E2-A0A2-9B9BCBF26A1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7751" y="4938433"/>
            <a:ext cx="1413063" cy="1320054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D83590D-D932-ABCD-82E8-F627FD05121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1925" y="2043952"/>
            <a:ext cx="2740550" cy="277009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8FBB092-8737-89BD-5F43-83A3717CC6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4170" y="4940393"/>
            <a:ext cx="1540248" cy="1450601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014395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D3837-0640-1205-EEE6-89A47375C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31A7DE-C29A-9EE3-5897-84C70EA930A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784" y="271839"/>
            <a:ext cx="10707215" cy="558711"/>
          </a:xfrm>
        </p:spPr>
        <p:txBody>
          <a:bodyPr lIns="0" tIns="0" rIns="0" bIns="0" anchor="t"/>
          <a:lstStyle/>
          <a:p>
            <a:pPr algn="ctr"/>
            <a:r>
              <a:rPr lang="ja-JP" altLang="en-US" sz="2300">
                <a:latin typeface="メイリオ"/>
                <a:ea typeface="メイリオ"/>
              </a:rPr>
              <a:t>マイナンバーカードのメリットの認知を促進する広報媒体</a:t>
            </a:r>
            <a:endParaRPr lang="ja-JP" altLang="en-US" sz="23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DB0FAB78-0B07-87EB-545D-C997A630B437}"/>
              </a:ext>
            </a:extLst>
          </p:cNvPr>
          <p:cNvSpPr txBox="1"/>
          <p:nvPr/>
        </p:nvSpPr>
        <p:spPr>
          <a:xfrm>
            <a:off x="272868" y="1171548"/>
            <a:ext cx="3607565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「できます。が増えてます」動画</a:t>
            </a:r>
            <a:endParaRPr lang="en-US" altLang="ja-JP" b="1"/>
          </a:p>
          <a:p>
            <a:pPr algn="ctr"/>
            <a:endParaRPr lang="ja-JP" altLang="en-US" sz="1500" b="1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92810536-0A93-9216-8DA7-8ADD675C8036}"/>
              </a:ext>
            </a:extLst>
          </p:cNvPr>
          <p:cNvSpPr txBox="1"/>
          <p:nvPr/>
        </p:nvSpPr>
        <p:spPr>
          <a:xfrm>
            <a:off x="44213" y="4744259"/>
            <a:ext cx="2184169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動画（15秒）</a:t>
            </a:r>
            <a:endParaRPr lang="en-US"/>
          </a:p>
          <a:p>
            <a:pPr algn="ctr"/>
            <a:r>
              <a:rPr lang="ja-JP" altLang="en-US" sz="1500"/>
              <a:t>※音声なし　　</a:t>
            </a:r>
            <a:endParaRPr lang="ja-JP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5855825F-FEF6-D20C-52D1-FF72BFE4E109}"/>
              </a:ext>
            </a:extLst>
          </p:cNvPr>
          <p:cNvSpPr txBox="1"/>
          <p:nvPr/>
        </p:nvSpPr>
        <p:spPr>
          <a:xfrm>
            <a:off x="8049638" y="1159446"/>
            <a:ext cx="3497445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マイナンバーカードの利用シーン</a:t>
            </a:r>
            <a:endParaRPr lang="en-US" altLang="ja-JP" sz="1500" b="1"/>
          </a:p>
          <a:p>
            <a:pPr algn="ctr"/>
            <a:r>
              <a:rPr lang="ja-JP" altLang="en-US" sz="1500" b="1"/>
              <a:t>（デジタル庁ウェブサイト）</a:t>
            </a:r>
            <a:endParaRPr lang="ja-JP" b="1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CE01DC64-8EFE-EDCC-10BD-B6317413BB6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472" y="1631575"/>
            <a:ext cx="3334871" cy="18019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7AC33DC-ECDF-2E62-2E86-181BFD3232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694" y="2796988"/>
            <a:ext cx="2940425" cy="1577790"/>
          </a:xfrm>
          <a:prstGeom prst="rect">
            <a:avLst/>
          </a:prstGeom>
        </p:spPr>
      </p:pic>
      <p:sp>
        <p:nvSpPr>
          <p:cNvPr id="30" name="TextBox 12">
            <a:extLst>
              <a:ext uri="{FF2B5EF4-FFF2-40B4-BE49-F238E27FC236}">
                <a16:creationId xmlns:a16="http://schemas.microsoft.com/office/drawing/2014/main" id="{12F40DC0-AAB9-7973-AFA5-B139AB7FBB32}"/>
              </a:ext>
            </a:extLst>
          </p:cNvPr>
          <p:cNvSpPr txBox="1"/>
          <p:nvPr/>
        </p:nvSpPr>
        <p:spPr>
          <a:xfrm>
            <a:off x="2182350" y="4461594"/>
            <a:ext cx="1850483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「引越し手続き」</a:t>
            </a:r>
            <a:endParaRPr lang="ja-JP"/>
          </a:p>
          <a:p>
            <a:pPr algn="ctr"/>
            <a:endParaRPr lang="ja-JP" altLang="en-US" sz="15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7198BC69-B3BF-18DA-2D36-78900B57D4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48591" y="1714877"/>
            <a:ext cx="3585900" cy="2465295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6B6E9D7-BD45-6494-CC62-4F4E8EFDB4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58576" y="2794470"/>
            <a:ext cx="3470749" cy="248322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37" name="TextBox 12">
            <a:extLst>
              <a:ext uri="{FF2B5EF4-FFF2-40B4-BE49-F238E27FC236}">
                <a16:creationId xmlns:a16="http://schemas.microsoft.com/office/drawing/2014/main" id="{2067E7F9-3D6B-D128-7C2B-FCE616A7B8AA}"/>
              </a:ext>
            </a:extLst>
          </p:cNvPr>
          <p:cNvSpPr txBox="1"/>
          <p:nvPr/>
        </p:nvSpPr>
        <p:spPr>
          <a:xfrm>
            <a:off x="2079201" y="4735294"/>
            <a:ext cx="2336569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動画（15秒）</a:t>
            </a:r>
            <a:endParaRPr lang="ja-JP"/>
          </a:p>
          <a:p>
            <a:pPr algn="ctr"/>
            <a:r>
              <a:rPr lang="ja-JP" altLang="en-US" sz="1500"/>
              <a:t>※音声なし　　</a:t>
            </a:r>
            <a:endParaRPr lang="ja-JP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80696A1-8061-FE89-A678-E5862D17423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3400" y="5289128"/>
            <a:ext cx="1153085" cy="1142439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" name="TextBox 12">
            <a:extLst>
              <a:ext uri="{FF2B5EF4-FFF2-40B4-BE49-F238E27FC236}">
                <a16:creationId xmlns:a16="http://schemas.microsoft.com/office/drawing/2014/main" id="{603EC912-00DF-6AD1-C735-187A210CF440}"/>
              </a:ext>
            </a:extLst>
          </p:cNvPr>
          <p:cNvSpPr txBox="1"/>
          <p:nvPr/>
        </p:nvSpPr>
        <p:spPr>
          <a:xfrm>
            <a:off x="138397" y="4407806"/>
            <a:ext cx="1751872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「子育て手続き」</a:t>
            </a:r>
          </a:p>
          <a:p>
            <a:pPr algn="ctr"/>
            <a:endParaRPr lang="ja-JP" altLang="en-US" sz="15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D2FB2D-1C54-94B6-BF78-E19DD1EA346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47924" y="3074893"/>
            <a:ext cx="3296150" cy="2268071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36A22D3F-DB33-1B57-D74B-95A5834BB05B}"/>
              </a:ext>
            </a:extLst>
          </p:cNvPr>
          <p:cNvSpPr txBox="1"/>
          <p:nvPr/>
        </p:nvSpPr>
        <p:spPr>
          <a:xfrm>
            <a:off x="3885644" y="938464"/>
            <a:ext cx="3849612" cy="101566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リーフレット</a:t>
            </a:r>
            <a:endParaRPr lang="en-US" altLang="ja-JP"/>
          </a:p>
          <a:p>
            <a:pPr algn="ctr"/>
            <a:r>
              <a:rPr lang="ja-JP" altLang="en-US" sz="1500" b="1"/>
              <a:t>（</a:t>
            </a:r>
            <a:r>
              <a:rPr lang="ja-JP" sz="1500" b="1"/>
              <a:t>できます。が増えてます。マイナンバーカード</a:t>
            </a:r>
            <a:r>
              <a:rPr lang="ja-JP" altLang="en-US" sz="1500" b="1"/>
              <a:t>）</a:t>
            </a:r>
            <a:endParaRPr lang="ja-JP"/>
          </a:p>
          <a:p>
            <a:pPr algn="ctr"/>
            <a:endParaRPr lang="ja-JP" altLang="en-US" sz="1500" b="1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7D4DEA1-B5AA-E757-3FC3-3275746E9D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6665" y="5352769"/>
            <a:ext cx="1190625" cy="11906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6C7A100-97A0-F662-632B-5F05B7AD8F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0265" y="5325875"/>
            <a:ext cx="1190625" cy="11906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AE637F0-EF03-A7F9-0FEA-FFFB38F9076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037" y="1618129"/>
            <a:ext cx="3305175" cy="24384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EAF3FF6-A9C1-B7D4-2E77-0FEBC4EF6839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210" y="5465114"/>
            <a:ext cx="1259439" cy="1230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4209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4BFCB-E810-2204-C650-5DCADED61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ADBC64-4EEF-54E7-9D7A-DB7902F23FC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784" y="271839"/>
            <a:ext cx="10707215" cy="558711"/>
          </a:xfrm>
        </p:spPr>
        <p:txBody>
          <a:bodyPr lIns="0" tIns="0" rIns="0" bIns="0" anchor="t"/>
          <a:lstStyle/>
          <a:p>
            <a:pPr algn="ctr"/>
            <a:r>
              <a:rPr lang="ja-JP" altLang="en-US" sz="2300">
                <a:latin typeface="メイリオ"/>
                <a:ea typeface="メイリオ"/>
              </a:rPr>
              <a:t>スマートフォン搭載を促す広報媒体</a:t>
            </a:r>
            <a:endParaRPr lang="ja-JP" altLang="en-US" sz="23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7E2534-5685-0752-AF8D-A946C8539D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539" y="5123537"/>
            <a:ext cx="1354230" cy="140381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33D387-C251-2874-327D-DA48A7297EB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022" y="2356616"/>
            <a:ext cx="3289539" cy="1825771"/>
          </a:xfrm>
          <a:prstGeom prst="rect">
            <a:avLst/>
          </a:prstGeom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95DAC088-C326-EECD-088A-81D9EE448526}"/>
              </a:ext>
            </a:extLst>
          </p:cNvPr>
          <p:cNvSpPr txBox="1"/>
          <p:nvPr/>
        </p:nvSpPr>
        <p:spPr>
          <a:xfrm>
            <a:off x="147362" y="1601853"/>
            <a:ext cx="3702815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「スマホにいれることができます」動画</a:t>
            </a:r>
            <a:endParaRPr lang="en-US" altLang="ja-JP" b="1"/>
          </a:p>
          <a:p>
            <a:pPr algn="ctr"/>
            <a:endParaRPr lang="ja-JP" altLang="en-US" sz="1500" b="1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F3F3E7C5-BA76-CD54-9D34-06046600119C}"/>
              </a:ext>
            </a:extLst>
          </p:cNvPr>
          <p:cNvSpPr txBox="1"/>
          <p:nvPr/>
        </p:nvSpPr>
        <p:spPr>
          <a:xfrm>
            <a:off x="644539" y="4796331"/>
            <a:ext cx="3363935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200"/>
              <a:t>動画（30秒）　　動画（ダウンロード）</a:t>
            </a:r>
            <a:r>
              <a:rPr lang="ja-JP" altLang="en-US" sz="1500"/>
              <a:t>　　　　</a:t>
            </a:r>
            <a:endParaRPr lang="ja-JP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D9D6A24-FB87-FFA6-EEC3-95B1F7436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91647" y="5161610"/>
            <a:ext cx="1417225" cy="1407818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5" name="TextBox 11">
            <a:extLst>
              <a:ext uri="{FF2B5EF4-FFF2-40B4-BE49-F238E27FC236}">
                <a16:creationId xmlns:a16="http://schemas.microsoft.com/office/drawing/2014/main" id="{C949AEE0-FC0A-D83E-777A-27F6520BBE42}"/>
              </a:ext>
            </a:extLst>
          </p:cNvPr>
          <p:cNvSpPr txBox="1"/>
          <p:nvPr/>
        </p:nvSpPr>
        <p:spPr>
          <a:xfrm>
            <a:off x="8031709" y="1434733"/>
            <a:ext cx="3497445" cy="55399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スマートフォンのマイナンバーカード</a:t>
            </a:r>
            <a:endParaRPr lang="en-US" altLang="ja-JP" sz="1500" b="1"/>
          </a:p>
          <a:p>
            <a:pPr algn="ctr"/>
            <a:r>
              <a:rPr lang="ja-JP" altLang="en-US" sz="1500" b="1"/>
              <a:t>（デジタル庁ウェブサイト）</a:t>
            </a:r>
            <a:endParaRPr lang="ja-JP" b="1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1E83DCE-F191-846C-7B06-DC1BD88F87C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4391" y="2022591"/>
            <a:ext cx="3136625" cy="2737557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5D508AC-97C2-A2E9-1844-1746F1077BE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13820" y="2624665"/>
            <a:ext cx="3120585" cy="2389483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6C657C2-6DB4-B1CF-80C9-9AD826E9B14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11297" y="2079037"/>
            <a:ext cx="1714076" cy="2389482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C99669D-D94A-76A0-F299-B31EBE006AF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1901" y="2060222"/>
            <a:ext cx="1701756" cy="2389481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  <p:sp>
        <p:nvSpPr>
          <p:cNvPr id="21" name="TextBox 11">
            <a:extLst>
              <a:ext uri="{FF2B5EF4-FFF2-40B4-BE49-F238E27FC236}">
                <a16:creationId xmlns:a16="http://schemas.microsoft.com/office/drawing/2014/main" id="{27370BA5-9216-4B4E-E4B1-F2345DF78589}"/>
              </a:ext>
            </a:extLst>
          </p:cNvPr>
          <p:cNvSpPr txBox="1"/>
          <p:nvPr/>
        </p:nvSpPr>
        <p:spPr>
          <a:xfrm>
            <a:off x="4069531" y="1598311"/>
            <a:ext cx="3572704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ポスター・リーフレット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DB2A228-934A-09AA-6876-04971C4CB7F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6261" y="5206412"/>
            <a:ext cx="1279912" cy="1298054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24" name="TextBox 12">
            <a:extLst>
              <a:ext uri="{FF2B5EF4-FFF2-40B4-BE49-F238E27FC236}">
                <a16:creationId xmlns:a16="http://schemas.microsoft.com/office/drawing/2014/main" id="{805CDFCC-93FE-239E-5CEF-3A095619C1ED}"/>
              </a:ext>
            </a:extLst>
          </p:cNvPr>
          <p:cNvSpPr txBox="1"/>
          <p:nvPr/>
        </p:nvSpPr>
        <p:spPr>
          <a:xfrm>
            <a:off x="3835067" y="4800372"/>
            <a:ext cx="4030898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ポスター　　　　  リーフレット</a:t>
            </a:r>
            <a:endParaRPr lang="ja-JP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D115B0E-491A-86F6-11E8-247C7D4B57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9599" y="5199710"/>
            <a:ext cx="1312803" cy="127517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F4A69BB8-8369-5372-CE93-050AE6D25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6316" y="5123537"/>
            <a:ext cx="1422368" cy="1462624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1594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D5C8B-CE15-14FA-7138-2E0461651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B89629-1891-079B-EB22-46D406F8B06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2784" y="271839"/>
            <a:ext cx="10707215" cy="558711"/>
          </a:xfrm>
        </p:spPr>
        <p:txBody>
          <a:bodyPr lIns="0" tIns="0" rIns="0" bIns="0" anchor="t"/>
          <a:lstStyle/>
          <a:p>
            <a:pPr algn="ctr"/>
            <a:r>
              <a:rPr lang="ja-JP" altLang="en-US" sz="2300">
                <a:latin typeface="メイリオ"/>
                <a:ea typeface="メイリオ"/>
              </a:rPr>
              <a:t>若年層にマイナンバーカードの利用を促す広報媒体（政府広報）</a:t>
            </a:r>
            <a:endParaRPr lang="ja-JP" altLang="en-US" sz="230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TextBox 12">
            <a:extLst>
              <a:ext uri="{FF2B5EF4-FFF2-40B4-BE49-F238E27FC236}">
                <a16:creationId xmlns:a16="http://schemas.microsoft.com/office/drawing/2014/main" id="{7030B424-F5FB-9FC3-58EF-96DE3BBC576A}"/>
              </a:ext>
            </a:extLst>
          </p:cNvPr>
          <p:cNvSpPr txBox="1"/>
          <p:nvPr/>
        </p:nvSpPr>
        <p:spPr>
          <a:xfrm>
            <a:off x="1747562" y="1430403"/>
            <a:ext cx="4388615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「まだまだマイナー？マイナカード」各種動画</a:t>
            </a:r>
            <a:endParaRPr lang="en-US" altLang="ja-JP" b="1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6D2D4DB7-D6B1-625B-6A3E-B5BCC3688996}"/>
              </a:ext>
            </a:extLst>
          </p:cNvPr>
          <p:cNvSpPr txBox="1"/>
          <p:nvPr/>
        </p:nvSpPr>
        <p:spPr>
          <a:xfrm>
            <a:off x="347819" y="5186889"/>
            <a:ext cx="2336569" cy="3321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CM動画（30秒）　　</a:t>
            </a:r>
            <a:endParaRPr lang="ja-JP"/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id="{5049F8AF-CA70-DE51-E9C7-C2576CBA33C5}"/>
              </a:ext>
            </a:extLst>
          </p:cNvPr>
          <p:cNvSpPr txBox="1"/>
          <p:nvPr/>
        </p:nvSpPr>
        <p:spPr>
          <a:xfrm>
            <a:off x="8237897" y="1757462"/>
            <a:ext cx="3497445" cy="78483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まだまだマイナー？マイナカード</a:t>
            </a:r>
            <a:endParaRPr lang="en-US" altLang="ja-JP" sz="1500" b="1"/>
          </a:p>
          <a:p>
            <a:pPr algn="ctr"/>
            <a:r>
              <a:rPr lang="ja-JP" altLang="en-US" sz="1500" b="1"/>
              <a:t>特設ページ</a:t>
            </a:r>
            <a:endParaRPr lang="en-US" altLang="ja-JP" sz="1500" b="1"/>
          </a:p>
          <a:p>
            <a:pPr algn="ctr"/>
            <a:r>
              <a:rPr lang="ja-JP" altLang="en-US" sz="1500" b="1"/>
              <a:t>（政府広報オンラインウェブサイト）</a:t>
            </a:r>
            <a:endParaRPr lang="ja-JP" b="1"/>
          </a:p>
        </p:txBody>
      </p:sp>
      <p:sp>
        <p:nvSpPr>
          <p:cNvPr id="2" name="TextBox 11">
            <a:extLst>
              <a:ext uri="{FF2B5EF4-FFF2-40B4-BE49-F238E27FC236}">
                <a16:creationId xmlns:a16="http://schemas.microsoft.com/office/drawing/2014/main" id="{21FECD92-6B9F-BC18-03E9-A7137041A2BC}"/>
              </a:ext>
            </a:extLst>
          </p:cNvPr>
          <p:cNvSpPr txBox="1"/>
          <p:nvPr/>
        </p:nvSpPr>
        <p:spPr>
          <a:xfrm>
            <a:off x="749228" y="1893586"/>
            <a:ext cx="1229554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CM</a:t>
            </a:r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DEA50507-9FB3-26EC-F0DF-84320D1355B1}"/>
              </a:ext>
            </a:extLst>
          </p:cNvPr>
          <p:cNvSpPr txBox="1"/>
          <p:nvPr/>
        </p:nvSpPr>
        <p:spPr>
          <a:xfrm>
            <a:off x="3186508" y="1902551"/>
            <a:ext cx="1901907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縦型動画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E37DBBFD-3903-6394-9A39-D551EFDBCA4D}"/>
              </a:ext>
            </a:extLst>
          </p:cNvPr>
          <p:cNvSpPr txBox="1"/>
          <p:nvPr/>
        </p:nvSpPr>
        <p:spPr>
          <a:xfrm>
            <a:off x="5507806" y="1893586"/>
            <a:ext cx="1534354" cy="3231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 b="1"/>
              <a:t>PV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E1C910-CADD-E1C0-ECF6-9EA329A5536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1928" y="2841812"/>
            <a:ext cx="3909509" cy="206188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0CC317C-9804-21D5-7F03-4BF4336870D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8965" y="2840971"/>
            <a:ext cx="1407459" cy="235043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32A335-8170-48A4-6AF5-E828131739E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2251" y="2273393"/>
            <a:ext cx="1384487" cy="219467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B542C84-DFE5-9022-C2A7-C7C5E3BF6B6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294" y="3173506"/>
            <a:ext cx="2340685" cy="133574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F1F2EFC-C2D9-3186-D382-11F5B361FDC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139" y="2406184"/>
            <a:ext cx="2330263" cy="12657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512AD8E8-A935-AADF-F0A4-E8423B2AAF3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550" y="3691498"/>
            <a:ext cx="2321298" cy="133069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ABB43FA-80E0-533B-6D44-E664F4D94FC1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613" y="2275075"/>
            <a:ext cx="2199716" cy="1330699"/>
          </a:xfrm>
          <a:prstGeom prst="rect">
            <a:avLst/>
          </a:prstGeom>
        </p:spPr>
      </p:pic>
      <p:sp>
        <p:nvSpPr>
          <p:cNvPr id="20" name="TextBox 12">
            <a:extLst>
              <a:ext uri="{FF2B5EF4-FFF2-40B4-BE49-F238E27FC236}">
                <a16:creationId xmlns:a16="http://schemas.microsoft.com/office/drawing/2014/main" id="{8B643832-EA45-0BA9-A26C-52C39935EC59}"/>
              </a:ext>
            </a:extLst>
          </p:cNvPr>
          <p:cNvSpPr txBox="1"/>
          <p:nvPr/>
        </p:nvSpPr>
        <p:spPr>
          <a:xfrm>
            <a:off x="2974807" y="5180168"/>
            <a:ext cx="2336569" cy="3321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縦型動画6本　　</a:t>
            </a:r>
            <a:endParaRPr lang="ja-JP"/>
          </a:p>
        </p:txBody>
      </p:sp>
      <p:sp>
        <p:nvSpPr>
          <p:cNvPr id="21" name="TextBox 12">
            <a:extLst>
              <a:ext uri="{FF2B5EF4-FFF2-40B4-BE49-F238E27FC236}">
                <a16:creationId xmlns:a16="http://schemas.microsoft.com/office/drawing/2014/main" id="{CF472DD0-F3F7-CD28-46F2-0C93E397BF34}"/>
              </a:ext>
            </a:extLst>
          </p:cNvPr>
          <p:cNvSpPr txBox="1"/>
          <p:nvPr/>
        </p:nvSpPr>
        <p:spPr>
          <a:xfrm>
            <a:off x="5392075" y="5195855"/>
            <a:ext cx="2336569" cy="332129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ja-JP"/>
            </a:defPPr>
            <a:lvl1pPr marL="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500"/>
              <a:t>PV動画　　</a:t>
            </a:r>
            <a:endParaRPr lang="ja-JP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0D0D22B-8D4A-32C2-DD06-BDECBEEF79D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49159" y="5514134"/>
            <a:ext cx="1190625" cy="119062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25D2CC4-06E2-6AF5-BC71-B81A58FC220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32382" y="5514134"/>
            <a:ext cx="1190625" cy="1190625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81EEE9-6B3C-5BB8-64D0-8821090A10D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5253" y="5514134"/>
            <a:ext cx="1190625" cy="119062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176ECF0C-605C-27D1-4CB9-12DE266335F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606523" y="5021075"/>
            <a:ext cx="1190625" cy="119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608004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・目次">
  <a:themeElements>
    <a:clrScheme name="Color Palette">
      <a:dk1>
        <a:srgbClr val="000000"/>
      </a:dk1>
      <a:lt1>
        <a:srgbClr val="FFFFFF"/>
      </a:lt1>
      <a:dk2>
        <a:srgbClr val="0017B6"/>
      </a:dk2>
      <a:lt2>
        <a:srgbClr val="F3EEE5"/>
      </a:lt2>
      <a:accent1>
        <a:srgbClr val="0017B6"/>
      </a:accent1>
      <a:accent2>
        <a:srgbClr val="F3EEE5"/>
      </a:accent2>
      <a:accent3>
        <a:srgbClr val="638BF0"/>
      </a:accent3>
      <a:accent4>
        <a:srgbClr val="C5D7FB"/>
      </a:accent4>
      <a:accent5>
        <a:srgbClr val="CBCBCB"/>
      </a:accent5>
      <a:accent6>
        <a:srgbClr val="989898"/>
      </a:accent6>
      <a:hlink>
        <a:srgbClr val="0017B6"/>
      </a:hlink>
      <a:folHlink>
        <a:srgbClr val="954F72"/>
      </a:folHlink>
    </a:clrScheme>
    <a:fontScheme name="Font">
      <a:majorFont>
        <a:latin typeface="Noto Sans JP"/>
        <a:ea typeface="Noto Sans JP"/>
        <a:cs typeface=""/>
      </a:majorFont>
      <a:minorFont>
        <a:latin typeface="Noto Sans JP"/>
        <a:ea typeface="Noto Sans JP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3255952-F5FE-D142-8FD9-2967F0F48248}" vid="{F834B85D-0249-B94E-B277-C496A5ADB243}"/>
    </a:ext>
  </a:extLst>
</a:theme>
</file>

<file path=ppt/theme/theme2.xml><?xml version="1.0" encoding="utf-8"?>
<a:theme xmlns:a="http://schemas.openxmlformats.org/drawingml/2006/main" name="基本スライド">
  <a:themeElements>
    <a:clrScheme name="Color Palette">
      <a:dk1>
        <a:srgbClr val="000000"/>
      </a:dk1>
      <a:lt1>
        <a:srgbClr val="FFFFFF"/>
      </a:lt1>
      <a:dk2>
        <a:srgbClr val="0017B6"/>
      </a:dk2>
      <a:lt2>
        <a:srgbClr val="F3EEE5"/>
      </a:lt2>
      <a:accent1>
        <a:srgbClr val="0017B6"/>
      </a:accent1>
      <a:accent2>
        <a:srgbClr val="F3EEE5"/>
      </a:accent2>
      <a:accent3>
        <a:srgbClr val="638BF0"/>
      </a:accent3>
      <a:accent4>
        <a:srgbClr val="C5D7FB"/>
      </a:accent4>
      <a:accent5>
        <a:srgbClr val="CBCBCB"/>
      </a:accent5>
      <a:accent6>
        <a:srgbClr val="989898"/>
      </a:accent6>
      <a:hlink>
        <a:srgbClr val="0017B6"/>
      </a:hlink>
      <a:folHlink>
        <a:srgbClr val="954F72"/>
      </a:folHlink>
    </a:clrScheme>
    <a:fontScheme name="Font">
      <a:majorFont>
        <a:latin typeface="Noto Sans JP"/>
        <a:ea typeface="Noto Sans JP"/>
        <a:cs typeface=""/>
      </a:majorFont>
      <a:minorFont>
        <a:latin typeface="Noto Sans JP"/>
        <a:ea typeface="Noto Sans JP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3255952-F5FE-D142-8FD9-2967F0F48248}" vid="{F627D5A6-D243-2944-AA04-77E9B9B2D02D}"/>
    </a:ext>
  </a:extLst>
</a:theme>
</file>

<file path=ppt/theme/theme3.xml><?xml version="1.0" encoding="utf-8"?>
<a:theme xmlns:a="http://schemas.openxmlformats.org/drawingml/2006/main" name="詳細スライド">
  <a:themeElements>
    <a:clrScheme name="Color Palette">
      <a:dk1>
        <a:srgbClr val="000000"/>
      </a:dk1>
      <a:lt1>
        <a:srgbClr val="FFFFFF"/>
      </a:lt1>
      <a:dk2>
        <a:srgbClr val="0017B6"/>
      </a:dk2>
      <a:lt2>
        <a:srgbClr val="F3EEE5"/>
      </a:lt2>
      <a:accent1>
        <a:srgbClr val="0017B6"/>
      </a:accent1>
      <a:accent2>
        <a:srgbClr val="F3EEE5"/>
      </a:accent2>
      <a:accent3>
        <a:srgbClr val="638BF0"/>
      </a:accent3>
      <a:accent4>
        <a:srgbClr val="C5D7FB"/>
      </a:accent4>
      <a:accent5>
        <a:srgbClr val="CBCBCB"/>
      </a:accent5>
      <a:accent6>
        <a:srgbClr val="989898"/>
      </a:accent6>
      <a:hlink>
        <a:srgbClr val="0017B6"/>
      </a:hlink>
      <a:folHlink>
        <a:srgbClr val="954F72"/>
      </a:folHlink>
    </a:clrScheme>
    <a:fontScheme name="Font">
      <a:majorFont>
        <a:latin typeface="Noto Sans JP"/>
        <a:ea typeface="Noto Sans JP"/>
        <a:cs typeface=""/>
      </a:majorFont>
      <a:minorFont>
        <a:latin typeface="Noto Sans JP"/>
        <a:ea typeface="Noto Sans JP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C3255952-F5FE-D142-8FD9-2967F0F48248}" vid="{7F7B50B9-59F9-F041-BADB-AE185192D714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b5e8194-d5d9-4c68-8c96-a79612751d54">
      <Terms xmlns="http://schemas.microsoft.com/office/infopath/2007/PartnerControls"/>
    </lcf76f155ced4ddcb4097134ff3c332f>
    <TaxCatchAll xmlns="aedc4252-b9e5-4915-be06-4b2b764365a5" xsi:nil="true"/>
    <MediaLengthInSeconds xmlns="2b5e8194-d5d9-4c68-8c96-a79612751d5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CF6C65EC374EB94BA1C16E53D8BC30B1" ma:contentTypeVersion="13" ma:contentTypeDescription="新しいドキュメントを作成します。" ma:contentTypeScope="" ma:versionID="d101621f3c1e7f8022a5e2f0da381405">
  <xsd:schema xmlns:xsd="http://www.w3.org/2001/XMLSchema" xmlns:xs="http://www.w3.org/2001/XMLSchema" xmlns:p="http://schemas.microsoft.com/office/2006/metadata/properties" xmlns:ns2="2b5e8194-d5d9-4c68-8c96-a79612751d54" xmlns:ns3="aedc4252-b9e5-4915-be06-4b2b764365a5" targetNamespace="http://schemas.microsoft.com/office/2006/metadata/properties" ma:root="true" ma:fieldsID="6471e91a150aa873f2ab590763cd48eb" ns2:_="" ns3:_="">
    <xsd:import namespace="2b5e8194-d5d9-4c68-8c96-a79612751d54"/>
    <xsd:import namespace="aedc4252-b9e5-4915-be06-4b2b764365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5e8194-d5d9-4c68-8c96-a79612751d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dc4252-b9e5-4915-be06-4b2b764365a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e0d8fbc-e040-4dad-9e8c-a865f025bfd0}" ma:internalName="TaxCatchAll" ma:showField="CatchAllData" ma:web="aedc4252-b9e5-4915-be06-4b2b764365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91699D9-FF03-4679-B8AC-C78337DCA166}">
  <ds:schemaRefs>
    <ds:schemaRef ds:uri="http://schemas.microsoft.com/office/2006/documentManagement/types"/>
    <ds:schemaRef ds:uri="http://purl.org/dc/elements/1.1/"/>
    <ds:schemaRef ds:uri="http://purl.org/dc/dcmitype/"/>
    <ds:schemaRef ds:uri="http://purl.org/dc/terms/"/>
    <ds:schemaRef ds:uri="e19ac6a3-eb91-4a11-bbe2-b604c2c9a29b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eb8974f5-02d0-4bec-a42a-ae9dc6568ac8"/>
  </ds:schemaRefs>
</ds:datastoreItem>
</file>

<file path=customXml/itemProps2.xml><?xml version="1.0" encoding="utf-8"?>
<ds:datastoreItem xmlns:ds="http://schemas.openxmlformats.org/officeDocument/2006/customXml" ds:itemID="{CAE6ADAD-7AE1-4451-AADC-202EF4012D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FD8D89-F07C-4831-AA3A-521C6B91BF19}"/>
</file>

<file path=docProps/app.xml><?xml version="1.0" encoding="utf-8"?>
<Properties xmlns="http://schemas.openxmlformats.org/officeDocument/2006/extended-properties" xmlns:vt="http://schemas.openxmlformats.org/officeDocument/2006/docPropsVTypes">
  <Template>有効期限プロモーションメディアプラン_20250710</Template>
  <TotalTime>1</TotalTime>
  <Words>237</Words>
  <Application>Microsoft Office PowerPoint</Application>
  <PresentationFormat>ワイド画面</PresentationFormat>
  <Paragraphs>49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5</vt:i4>
      </vt:variant>
    </vt:vector>
  </HeadingPairs>
  <TitlesOfParts>
    <vt:vector size="12" baseType="lpstr">
      <vt:lpstr>メイリオ</vt:lpstr>
      <vt:lpstr>游ゴシック</vt:lpstr>
      <vt:lpstr>Arial</vt:lpstr>
      <vt:lpstr>Wingdings</vt:lpstr>
      <vt:lpstr>表紙・目次</vt:lpstr>
      <vt:lpstr>基本スライド</vt:lpstr>
      <vt:lpstr>詳細スライド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桜川 智子(SAKURAGAWA Satoko)</dc:creator>
  <cp:lastModifiedBy>METI-DX しまだ</cp:lastModifiedBy>
  <cp:revision>2</cp:revision>
  <dcterms:created xsi:type="dcterms:W3CDTF">2025-07-10T05:18:37Z</dcterms:created>
  <dcterms:modified xsi:type="dcterms:W3CDTF">2026-07-03T06:28:03Z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0x010100CF6C65EC374EB94BA1C16E53D8BC30B1</vt:lpwstr>
  </property>
  <property fmtid="{D5CDD505-2E9C-101B-9397-08002B2CF9AE}" pid="3" name="MediaServiceImageTags">
    <vt:lpwstr/>
  </property>
  <property fmtid="{D5CDD505-2E9C-101B-9397-08002B2CF9AE}" pid="4" name="Order">
    <vt:r8>0</vt:r8>
  </property>
  <property fmtid="{D5CDD505-2E9C-101B-9397-08002B2CF9AE}" pid="5" name="GUID">
    <vt:lpwstr>c48e2031-fd30-4e52-9073-8c78209b3a79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_SourceUrl">
    <vt:lpwstr/>
  </property>
  <property fmtid="{D5CDD505-2E9C-101B-9397-08002B2CF9AE}" pid="11" name="_SharedFileIndex">
    <vt:lpwstr/>
  </property>
  <property fmtid="{D5CDD505-2E9C-101B-9397-08002B2CF9AE}" pid="12" name="ComplianceAssetId">
    <vt:lpwstr/>
  </property>
  <property fmtid="{D5CDD505-2E9C-101B-9397-08002B2CF9AE}" pid="13" name="TemplateUrl">
    <vt:lpwstr/>
  </property>
</Properties>
</file>