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56" r:id="rId3"/>
    <p:sldId id="257" r:id="rId4"/>
    <p:sldId id="270" r:id="rId5"/>
    <p:sldId id="262" r:id="rId6"/>
    <p:sldId id="263" r:id="rId7"/>
    <p:sldId id="272" r:id="rId8"/>
    <p:sldId id="260" r:id="rId9"/>
    <p:sldId id="261" r:id="rId10"/>
    <p:sldId id="271" r:id="rId11"/>
    <p:sldId id="266" r:id="rId12"/>
    <p:sldId id="267" r:id="rId13"/>
    <p:sldId id="273" r:id="rId14"/>
    <p:sldId id="258" r:id="rId15"/>
    <p:sldId id="259" r:id="rId16"/>
    <p:sldId id="274" r:id="rId17"/>
    <p:sldId id="264" r:id="rId18"/>
    <p:sldId id="265" r:id="rId19"/>
  </p:sldIdLst>
  <p:sldSz cx="7127875" cy="10080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22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591" y="1649770"/>
            <a:ext cx="6058694" cy="3509551"/>
          </a:xfrm>
        </p:spPr>
        <p:txBody>
          <a:bodyPr anchor="b"/>
          <a:lstStyle>
            <a:lvl1pPr algn="ctr">
              <a:defRPr sz="467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985" y="5294662"/>
            <a:ext cx="5345906" cy="2433817"/>
          </a:xfrm>
        </p:spPr>
        <p:txBody>
          <a:bodyPr/>
          <a:lstStyle>
            <a:lvl1pPr marL="0" indent="0" algn="ctr">
              <a:buNone/>
              <a:defRPr sz="1871"/>
            </a:lvl1pPr>
            <a:lvl2pPr marL="356387" indent="0" algn="ctr">
              <a:buNone/>
              <a:defRPr sz="1559"/>
            </a:lvl2pPr>
            <a:lvl3pPr marL="712775" indent="0" algn="ctr">
              <a:buNone/>
              <a:defRPr sz="1403"/>
            </a:lvl3pPr>
            <a:lvl4pPr marL="1069162" indent="0" algn="ctr">
              <a:buNone/>
              <a:defRPr sz="1247"/>
            </a:lvl4pPr>
            <a:lvl5pPr marL="1425550" indent="0" algn="ctr">
              <a:buNone/>
              <a:defRPr sz="1247"/>
            </a:lvl5pPr>
            <a:lvl6pPr marL="1781937" indent="0" algn="ctr">
              <a:buNone/>
              <a:defRPr sz="1247"/>
            </a:lvl6pPr>
            <a:lvl7pPr marL="2138324" indent="0" algn="ctr">
              <a:buNone/>
              <a:defRPr sz="1247"/>
            </a:lvl7pPr>
            <a:lvl8pPr marL="2494712" indent="0" algn="ctr">
              <a:buNone/>
              <a:defRPr sz="1247"/>
            </a:lvl8pPr>
            <a:lvl9pPr marL="2851099" indent="0" algn="ctr">
              <a:buNone/>
              <a:defRPr sz="124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5FC5-5294-4282-B62D-6F6F72542F68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4075-AEFB-4894-9A49-6C9392C93A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27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5FC5-5294-4282-B62D-6F6F72542F68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4075-AEFB-4894-9A49-6C9392C93A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1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00886" y="536700"/>
            <a:ext cx="1536948" cy="85428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0042" y="536700"/>
            <a:ext cx="4521746" cy="85428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5FC5-5294-4282-B62D-6F6F72542F68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4075-AEFB-4894-9A49-6C9392C93A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1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5FC5-5294-4282-B62D-6F6F72542F68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4075-AEFB-4894-9A49-6C9392C93A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04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29" y="2513159"/>
            <a:ext cx="6147792" cy="4193259"/>
          </a:xfrm>
        </p:spPr>
        <p:txBody>
          <a:bodyPr anchor="b"/>
          <a:lstStyle>
            <a:lvl1pPr>
              <a:defRPr sz="467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29" y="6746088"/>
            <a:ext cx="6147792" cy="2205136"/>
          </a:xfrm>
        </p:spPr>
        <p:txBody>
          <a:bodyPr/>
          <a:lstStyle>
            <a:lvl1pPr marL="0" indent="0">
              <a:buNone/>
              <a:defRPr sz="1871">
                <a:solidFill>
                  <a:schemeClr val="tx1"/>
                </a:solidFill>
              </a:defRPr>
            </a:lvl1pPr>
            <a:lvl2pPr marL="35638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2pPr>
            <a:lvl3pPr marL="71277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3pPr>
            <a:lvl4pPr marL="1069162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4pPr>
            <a:lvl5pPr marL="1425550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5pPr>
            <a:lvl6pPr marL="1781937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6pPr>
            <a:lvl7pPr marL="213832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7pPr>
            <a:lvl8pPr marL="2494712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8pPr>
            <a:lvl9pPr marL="2851099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5FC5-5294-4282-B62D-6F6F72542F68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4075-AEFB-4894-9A49-6C9392C93A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20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041" y="2683500"/>
            <a:ext cx="3029347" cy="63960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8487" y="2683500"/>
            <a:ext cx="3029347" cy="63960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5FC5-5294-4282-B62D-6F6F72542F68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4075-AEFB-4894-9A49-6C9392C93A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41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70" y="536702"/>
            <a:ext cx="6147792" cy="194845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970" y="2471154"/>
            <a:ext cx="3015425" cy="1211074"/>
          </a:xfrm>
        </p:spPr>
        <p:txBody>
          <a:bodyPr anchor="b"/>
          <a:lstStyle>
            <a:lvl1pPr marL="0" indent="0">
              <a:buNone/>
              <a:defRPr sz="1871" b="1"/>
            </a:lvl1pPr>
            <a:lvl2pPr marL="356387" indent="0">
              <a:buNone/>
              <a:defRPr sz="1559" b="1"/>
            </a:lvl2pPr>
            <a:lvl3pPr marL="712775" indent="0">
              <a:buNone/>
              <a:defRPr sz="1403" b="1"/>
            </a:lvl3pPr>
            <a:lvl4pPr marL="1069162" indent="0">
              <a:buNone/>
              <a:defRPr sz="1247" b="1"/>
            </a:lvl4pPr>
            <a:lvl5pPr marL="1425550" indent="0">
              <a:buNone/>
              <a:defRPr sz="1247" b="1"/>
            </a:lvl5pPr>
            <a:lvl6pPr marL="1781937" indent="0">
              <a:buNone/>
              <a:defRPr sz="1247" b="1"/>
            </a:lvl6pPr>
            <a:lvl7pPr marL="2138324" indent="0">
              <a:buNone/>
              <a:defRPr sz="1247" b="1"/>
            </a:lvl7pPr>
            <a:lvl8pPr marL="2494712" indent="0">
              <a:buNone/>
              <a:defRPr sz="1247" b="1"/>
            </a:lvl8pPr>
            <a:lvl9pPr marL="2851099" indent="0">
              <a:buNone/>
              <a:defRPr sz="124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970" y="3682228"/>
            <a:ext cx="3015425" cy="54160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8487" y="2471154"/>
            <a:ext cx="3030275" cy="1211074"/>
          </a:xfrm>
        </p:spPr>
        <p:txBody>
          <a:bodyPr anchor="b"/>
          <a:lstStyle>
            <a:lvl1pPr marL="0" indent="0">
              <a:buNone/>
              <a:defRPr sz="1871" b="1"/>
            </a:lvl1pPr>
            <a:lvl2pPr marL="356387" indent="0">
              <a:buNone/>
              <a:defRPr sz="1559" b="1"/>
            </a:lvl2pPr>
            <a:lvl3pPr marL="712775" indent="0">
              <a:buNone/>
              <a:defRPr sz="1403" b="1"/>
            </a:lvl3pPr>
            <a:lvl4pPr marL="1069162" indent="0">
              <a:buNone/>
              <a:defRPr sz="1247" b="1"/>
            </a:lvl4pPr>
            <a:lvl5pPr marL="1425550" indent="0">
              <a:buNone/>
              <a:defRPr sz="1247" b="1"/>
            </a:lvl5pPr>
            <a:lvl6pPr marL="1781937" indent="0">
              <a:buNone/>
              <a:defRPr sz="1247" b="1"/>
            </a:lvl6pPr>
            <a:lvl7pPr marL="2138324" indent="0">
              <a:buNone/>
              <a:defRPr sz="1247" b="1"/>
            </a:lvl7pPr>
            <a:lvl8pPr marL="2494712" indent="0">
              <a:buNone/>
              <a:defRPr sz="1247" b="1"/>
            </a:lvl8pPr>
            <a:lvl9pPr marL="2851099" indent="0">
              <a:buNone/>
              <a:defRPr sz="124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08487" y="3682228"/>
            <a:ext cx="3030275" cy="54160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5FC5-5294-4282-B62D-6F6F72542F68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4075-AEFB-4894-9A49-6C9392C93A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21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5FC5-5294-4282-B62D-6F6F72542F68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4075-AEFB-4894-9A49-6C9392C93A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664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5FC5-5294-4282-B62D-6F6F72542F68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4075-AEFB-4894-9A49-6C9392C93A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48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70" y="672042"/>
            <a:ext cx="2298925" cy="2352146"/>
          </a:xfrm>
        </p:spPr>
        <p:txBody>
          <a:bodyPr anchor="b"/>
          <a:lstStyle>
            <a:lvl1pPr>
              <a:defRPr sz="249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0275" y="1451426"/>
            <a:ext cx="3608487" cy="7163777"/>
          </a:xfrm>
        </p:spPr>
        <p:txBody>
          <a:bodyPr/>
          <a:lstStyle>
            <a:lvl1pPr>
              <a:defRPr sz="2494"/>
            </a:lvl1pPr>
            <a:lvl2pPr>
              <a:defRPr sz="2183"/>
            </a:lvl2pPr>
            <a:lvl3pPr>
              <a:defRPr sz="1871"/>
            </a:lvl3pPr>
            <a:lvl4pPr>
              <a:defRPr sz="1559"/>
            </a:lvl4pPr>
            <a:lvl5pPr>
              <a:defRPr sz="1559"/>
            </a:lvl5pPr>
            <a:lvl6pPr>
              <a:defRPr sz="1559"/>
            </a:lvl6pPr>
            <a:lvl7pPr>
              <a:defRPr sz="1559"/>
            </a:lvl7pPr>
            <a:lvl8pPr>
              <a:defRPr sz="1559"/>
            </a:lvl8pPr>
            <a:lvl9pPr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0970" y="3024188"/>
            <a:ext cx="2298925" cy="5602681"/>
          </a:xfrm>
        </p:spPr>
        <p:txBody>
          <a:bodyPr/>
          <a:lstStyle>
            <a:lvl1pPr marL="0" indent="0">
              <a:buNone/>
              <a:defRPr sz="1247"/>
            </a:lvl1pPr>
            <a:lvl2pPr marL="356387" indent="0">
              <a:buNone/>
              <a:defRPr sz="1091"/>
            </a:lvl2pPr>
            <a:lvl3pPr marL="712775" indent="0">
              <a:buNone/>
              <a:defRPr sz="935"/>
            </a:lvl3pPr>
            <a:lvl4pPr marL="1069162" indent="0">
              <a:buNone/>
              <a:defRPr sz="780"/>
            </a:lvl4pPr>
            <a:lvl5pPr marL="1425550" indent="0">
              <a:buNone/>
              <a:defRPr sz="780"/>
            </a:lvl5pPr>
            <a:lvl6pPr marL="1781937" indent="0">
              <a:buNone/>
              <a:defRPr sz="780"/>
            </a:lvl6pPr>
            <a:lvl7pPr marL="2138324" indent="0">
              <a:buNone/>
              <a:defRPr sz="780"/>
            </a:lvl7pPr>
            <a:lvl8pPr marL="2494712" indent="0">
              <a:buNone/>
              <a:defRPr sz="780"/>
            </a:lvl8pPr>
            <a:lvl9pPr marL="2851099" indent="0">
              <a:buNone/>
              <a:defRPr sz="78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5FC5-5294-4282-B62D-6F6F72542F68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4075-AEFB-4894-9A49-6C9392C93A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09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70" y="672042"/>
            <a:ext cx="2298925" cy="2352146"/>
          </a:xfrm>
        </p:spPr>
        <p:txBody>
          <a:bodyPr anchor="b"/>
          <a:lstStyle>
            <a:lvl1pPr>
              <a:defRPr sz="249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30275" y="1451426"/>
            <a:ext cx="3608487" cy="7163777"/>
          </a:xfrm>
        </p:spPr>
        <p:txBody>
          <a:bodyPr anchor="t"/>
          <a:lstStyle>
            <a:lvl1pPr marL="0" indent="0">
              <a:buNone/>
              <a:defRPr sz="2494"/>
            </a:lvl1pPr>
            <a:lvl2pPr marL="356387" indent="0">
              <a:buNone/>
              <a:defRPr sz="2183"/>
            </a:lvl2pPr>
            <a:lvl3pPr marL="712775" indent="0">
              <a:buNone/>
              <a:defRPr sz="1871"/>
            </a:lvl3pPr>
            <a:lvl4pPr marL="1069162" indent="0">
              <a:buNone/>
              <a:defRPr sz="1559"/>
            </a:lvl4pPr>
            <a:lvl5pPr marL="1425550" indent="0">
              <a:buNone/>
              <a:defRPr sz="1559"/>
            </a:lvl5pPr>
            <a:lvl6pPr marL="1781937" indent="0">
              <a:buNone/>
              <a:defRPr sz="1559"/>
            </a:lvl6pPr>
            <a:lvl7pPr marL="2138324" indent="0">
              <a:buNone/>
              <a:defRPr sz="1559"/>
            </a:lvl7pPr>
            <a:lvl8pPr marL="2494712" indent="0">
              <a:buNone/>
              <a:defRPr sz="1559"/>
            </a:lvl8pPr>
            <a:lvl9pPr marL="2851099" indent="0">
              <a:buNone/>
              <a:defRPr sz="155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0970" y="3024188"/>
            <a:ext cx="2298925" cy="5602681"/>
          </a:xfrm>
        </p:spPr>
        <p:txBody>
          <a:bodyPr/>
          <a:lstStyle>
            <a:lvl1pPr marL="0" indent="0">
              <a:buNone/>
              <a:defRPr sz="1247"/>
            </a:lvl1pPr>
            <a:lvl2pPr marL="356387" indent="0">
              <a:buNone/>
              <a:defRPr sz="1091"/>
            </a:lvl2pPr>
            <a:lvl3pPr marL="712775" indent="0">
              <a:buNone/>
              <a:defRPr sz="935"/>
            </a:lvl3pPr>
            <a:lvl4pPr marL="1069162" indent="0">
              <a:buNone/>
              <a:defRPr sz="780"/>
            </a:lvl4pPr>
            <a:lvl5pPr marL="1425550" indent="0">
              <a:buNone/>
              <a:defRPr sz="780"/>
            </a:lvl5pPr>
            <a:lvl6pPr marL="1781937" indent="0">
              <a:buNone/>
              <a:defRPr sz="780"/>
            </a:lvl6pPr>
            <a:lvl7pPr marL="2138324" indent="0">
              <a:buNone/>
              <a:defRPr sz="780"/>
            </a:lvl7pPr>
            <a:lvl8pPr marL="2494712" indent="0">
              <a:buNone/>
              <a:defRPr sz="780"/>
            </a:lvl8pPr>
            <a:lvl9pPr marL="2851099" indent="0">
              <a:buNone/>
              <a:defRPr sz="78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5FC5-5294-4282-B62D-6F6F72542F68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4075-AEFB-4894-9A49-6C9392C93A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38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042" y="536702"/>
            <a:ext cx="6147792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042" y="2683500"/>
            <a:ext cx="6147792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041" y="9343248"/>
            <a:ext cx="1603772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5FC5-5294-4282-B62D-6F6F72542F68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1109" y="9343248"/>
            <a:ext cx="2405658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34062" y="9343248"/>
            <a:ext cx="1603772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E4075-AEFB-4894-9A49-6C9392C93A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23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12775" rtl="0" eaLnBrk="1" latinLnBrk="0" hangingPunct="1">
        <a:lnSpc>
          <a:spcPct val="90000"/>
        </a:lnSpc>
        <a:spcBef>
          <a:spcPct val="0"/>
        </a:spcBef>
        <a:buNone/>
        <a:defRPr kumimoji="1" sz="34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194" indent="-178194" algn="l" defTabSz="7127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183" kern="1200">
          <a:solidFill>
            <a:schemeClr val="tx1"/>
          </a:solidFill>
          <a:latin typeface="+mn-lt"/>
          <a:ea typeface="+mn-ea"/>
          <a:cs typeface="+mn-cs"/>
        </a:defRPr>
      </a:lvl1pPr>
      <a:lvl2pPr marL="534581" indent="-178194" algn="l" defTabSz="7127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890969" indent="-178194" algn="l" defTabSz="7127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247356" indent="-178194" algn="l" defTabSz="7127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603743" indent="-178194" algn="l" defTabSz="7127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960131" indent="-178194" algn="l" defTabSz="7127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316518" indent="-178194" algn="l" defTabSz="7127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672906" indent="-178194" algn="l" defTabSz="7127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029293" indent="-178194" algn="l" defTabSz="7127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775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387" algn="l" defTabSz="712775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775" algn="l" defTabSz="712775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162" algn="l" defTabSz="712775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550" algn="l" defTabSz="712775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1937" algn="l" defTabSz="712775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324" algn="l" defTabSz="712775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4712" algn="l" defTabSz="712775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1099" algn="l" defTabSz="712775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7B45E3-36F0-4224-BB3C-A97843CC8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42" y="536702"/>
            <a:ext cx="6444158" cy="8988298"/>
          </a:xfrm>
        </p:spPr>
        <p:txBody>
          <a:bodyPr/>
          <a:lstStyle/>
          <a:p>
            <a:r>
              <a:rPr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1-1.</a:t>
            </a:r>
            <a:r>
              <a:rPr lang="ja-JP" alt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国の補助金のみ</a:t>
            </a: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写真：</a:t>
            </a: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アイシン機</a:t>
            </a:r>
            <a: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パナソニック機</a:t>
            </a: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727EC28-ABEC-40A0-8D8F-0688319FE6B2}"/>
              </a:ext>
            </a:extLst>
          </p:cNvPr>
          <p:cNvSpPr/>
          <p:nvPr/>
        </p:nvSpPr>
        <p:spPr>
          <a:xfrm>
            <a:off x="289560" y="289560"/>
            <a:ext cx="6568440" cy="9448800"/>
          </a:xfrm>
          <a:prstGeom prst="roundRect">
            <a:avLst>
              <a:gd name="adj" fmla="val 4195"/>
            </a:avLst>
          </a:prstGeom>
          <a:noFill/>
          <a:ln w="1047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69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7B45E3-36F0-4224-BB3C-A97843CC8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42" y="536702"/>
            <a:ext cx="6444158" cy="8988298"/>
          </a:xfrm>
        </p:spPr>
        <p:txBody>
          <a:bodyPr/>
          <a:lstStyle/>
          <a:p>
            <a:r>
              <a:rPr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2-2.</a:t>
            </a:r>
            <a:r>
              <a:rPr lang="ja-JP" alt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自治体補助金有り</a:t>
            </a: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写真：</a:t>
            </a: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アイシン機のみ</a:t>
            </a: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727EC28-ABEC-40A0-8D8F-0688319FE6B2}"/>
              </a:ext>
            </a:extLst>
          </p:cNvPr>
          <p:cNvSpPr/>
          <p:nvPr/>
        </p:nvSpPr>
        <p:spPr>
          <a:xfrm>
            <a:off x="289560" y="289560"/>
            <a:ext cx="6568440" cy="9448800"/>
          </a:xfrm>
          <a:prstGeom prst="roundRect">
            <a:avLst>
              <a:gd name="adj" fmla="val 4195"/>
            </a:avLst>
          </a:prstGeom>
          <a:noFill/>
          <a:ln w="1047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98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駐車場, 記号, 駐車, 食品 が含まれている画像&#10;&#10;自動的に生成された説明">
            <a:extLst>
              <a:ext uri="{FF2B5EF4-FFF2-40B4-BE49-F238E27FC236}">
                <a16:creationId xmlns:a16="http://schemas.microsoft.com/office/drawing/2014/main" id="{C9BA9695-F311-8355-EE34-8D1ECF80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" y="0"/>
            <a:ext cx="7127088" cy="10080625"/>
          </a:xfrm>
          <a:prstGeom prst="rect">
            <a:avLst/>
          </a:prstGeom>
        </p:spPr>
      </p:pic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62827D08-3208-CC2F-4457-ABDA5F001211}"/>
              </a:ext>
            </a:extLst>
          </p:cNvPr>
          <p:cNvSpPr/>
          <p:nvPr/>
        </p:nvSpPr>
        <p:spPr>
          <a:xfrm>
            <a:off x="7976879" y="9089860"/>
            <a:ext cx="3415022" cy="812965"/>
          </a:xfrm>
          <a:prstGeom prst="wedgeRectCallout">
            <a:avLst>
              <a:gd name="adj1" fmla="val -70113"/>
              <a:gd name="adj2" fmla="val 2725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400">
                <a:solidFill>
                  <a:sysClr val="windowText" lastClr="000000"/>
                </a:solidFill>
                <a:latin typeface="+mn-ea"/>
              </a:rPr>
              <a:t>　社名記載スペース</a:t>
            </a:r>
            <a:endParaRPr kumimoji="1" lang="en-US" altLang="ja-JP" sz="1400">
              <a:solidFill>
                <a:sysClr val="windowText" lastClr="000000"/>
              </a:solidFill>
              <a:latin typeface="+mn-ea"/>
            </a:endParaRPr>
          </a:p>
          <a:p>
            <a:pPr algn="l"/>
            <a:r>
              <a:rPr kumimoji="1" lang="ja-JP" altLang="en-US" sz="1400">
                <a:solidFill>
                  <a:sysClr val="windowText" lastClr="000000"/>
                </a:solidFill>
                <a:latin typeface="+mn-ea"/>
              </a:rPr>
              <a:t>　（貴社ロゴ貼付等にご使用ください）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CF097A-9C5B-729A-EF32-6D6377D3162E}"/>
              </a:ext>
            </a:extLst>
          </p:cNvPr>
          <p:cNvSpPr txBox="1"/>
          <p:nvPr/>
        </p:nvSpPr>
        <p:spPr>
          <a:xfrm>
            <a:off x="4557719" y="601789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accent2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〇〇県の補助金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B4F0F97-E180-183B-3E35-BD3847B8D21A}"/>
              </a:ext>
            </a:extLst>
          </p:cNvPr>
          <p:cNvSpPr txBox="1"/>
          <p:nvPr/>
        </p:nvSpPr>
        <p:spPr>
          <a:xfrm>
            <a:off x="4257957" y="6144255"/>
            <a:ext cx="222048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200" b="1" dirty="0">
                <a:ln w="19050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</a:t>
            </a:r>
            <a:r>
              <a:rPr kumimoji="1" lang="ja-JP" altLang="en-US" sz="4800" b="1" dirty="0">
                <a:ln w="19050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万円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accent2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20EAF6ED-10C5-7E8B-B8FD-A09B151736BF}"/>
              </a:ext>
            </a:extLst>
          </p:cNvPr>
          <p:cNvSpPr/>
          <p:nvPr/>
        </p:nvSpPr>
        <p:spPr>
          <a:xfrm>
            <a:off x="7976879" y="6090115"/>
            <a:ext cx="3415022" cy="812965"/>
          </a:xfrm>
          <a:prstGeom prst="wedgeRectCallout">
            <a:avLst>
              <a:gd name="adj1" fmla="val -70113"/>
              <a:gd name="adj2" fmla="val 2725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400" dirty="0">
                <a:solidFill>
                  <a:sysClr val="windowText" lastClr="000000"/>
                </a:solidFill>
                <a:latin typeface="+mn-ea"/>
              </a:rPr>
              <a:t>　補助金名、金額等をご入力ください</a:t>
            </a:r>
          </a:p>
        </p:txBody>
      </p:sp>
    </p:spTree>
    <p:extLst>
      <p:ext uri="{BB962C8B-B14F-4D97-AF65-F5344CB8AC3E}">
        <p14:creationId xmlns:p14="http://schemas.microsoft.com/office/powerpoint/2010/main" val="202826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EEF03951-7A47-D2DD-0BF0-1C9309700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"/>
            <a:ext cx="7127875" cy="100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18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7B45E3-36F0-4224-BB3C-A97843CC8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42" y="536702"/>
            <a:ext cx="6444158" cy="8988298"/>
          </a:xfrm>
        </p:spPr>
        <p:txBody>
          <a:bodyPr/>
          <a:lstStyle/>
          <a:p>
            <a:r>
              <a:rPr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3-1.</a:t>
            </a:r>
            <a:r>
              <a:rPr lang="ja-JP" alt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国の補助金のみ</a:t>
            </a: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写真：</a:t>
            </a: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パナソニック機のみ</a:t>
            </a: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727EC28-ABEC-40A0-8D8F-0688319FE6B2}"/>
              </a:ext>
            </a:extLst>
          </p:cNvPr>
          <p:cNvSpPr/>
          <p:nvPr/>
        </p:nvSpPr>
        <p:spPr>
          <a:xfrm>
            <a:off x="289560" y="289560"/>
            <a:ext cx="6568440" cy="9448800"/>
          </a:xfrm>
          <a:prstGeom prst="roundRect">
            <a:avLst>
              <a:gd name="adj" fmla="val 4195"/>
            </a:avLst>
          </a:prstGeom>
          <a:noFill/>
          <a:ln w="1047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420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62827D08-3208-CC2F-4457-ABDA5F001211}"/>
              </a:ext>
            </a:extLst>
          </p:cNvPr>
          <p:cNvSpPr/>
          <p:nvPr/>
        </p:nvSpPr>
        <p:spPr>
          <a:xfrm>
            <a:off x="7976879" y="9089860"/>
            <a:ext cx="3415022" cy="812965"/>
          </a:xfrm>
          <a:prstGeom prst="wedgeRectCallout">
            <a:avLst>
              <a:gd name="adj1" fmla="val -70113"/>
              <a:gd name="adj2" fmla="val 2725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400">
                <a:solidFill>
                  <a:sysClr val="windowText" lastClr="000000"/>
                </a:solidFill>
                <a:latin typeface="+mn-ea"/>
              </a:rPr>
              <a:t>　社名記載スペース</a:t>
            </a:r>
            <a:endParaRPr kumimoji="1" lang="en-US" altLang="ja-JP" sz="1400">
              <a:solidFill>
                <a:sysClr val="windowText" lastClr="000000"/>
              </a:solidFill>
              <a:latin typeface="+mn-ea"/>
            </a:endParaRPr>
          </a:p>
          <a:p>
            <a:pPr algn="l"/>
            <a:r>
              <a:rPr kumimoji="1" lang="ja-JP" altLang="en-US" sz="1400">
                <a:solidFill>
                  <a:sysClr val="windowText" lastClr="000000"/>
                </a:solidFill>
                <a:latin typeface="+mn-ea"/>
              </a:rPr>
              <a:t>　（貴社ロゴ貼付等にご使用ください）</a:t>
            </a:r>
          </a:p>
        </p:txBody>
      </p:sp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1D9553F4-4417-9442-CAFF-ED2B6B03E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" y="0"/>
            <a:ext cx="7123641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92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EEF03951-7A47-D2DD-0BF0-1C9309700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"/>
            <a:ext cx="7127875" cy="100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67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7B45E3-36F0-4224-BB3C-A97843CC8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42" y="536702"/>
            <a:ext cx="6444158" cy="8988298"/>
          </a:xfrm>
        </p:spPr>
        <p:txBody>
          <a:bodyPr/>
          <a:lstStyle/>
          <a:p>
            <a:r>
              <a:rPr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3-2.</a:t>
            </a:r>
            <a:r>
              <a:rPr lang="ja-JP" alt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自治体補助金有り</a:t>
            </a: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写真：</a:t>
            </a: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パナソニック機のみ</a:t>
            </a: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727EC28-ABEC-40A0-8D8F-0688319FE6B2}"/>
              </a:ext>
            </a:extLst>
          </p:cNvPr>
          <p:cNvSpPr/>
          <p:nvPr/>
        </p:nvSpPr>
        <p:spPr>
          <a:xfrm>
            <a:off x="289560" y="289560"/>
            <a:ext cx="6568440" cy="9448800"/>
          </a:xfrm>
          <a:prstGeom prst="roundRect">
            <a:avLst>
              <a:gd name="adj" fmla="val 4195"/>
            </a:avLst>
          </a:prstGeom>
          <a:noFill/>
          <a:ln w="1047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89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駐車場, 食品, 駐車, 記号 が含まれている画像&#10;&#10;自動的に生成された説明">
            <a:extLst>
              <a:ext uri="{FF2B5EF4-FFF2-40B4-BE49-F238E27FC236}">
                <a16:creationId xmlns:a16="http://schemas.microsoft.com/office/drawing/2014/main" id="{87B46E0A-FF32-DF80-B386-C1981DC44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" y="0"/>
            <a:ext cx="7123641" cy="10080625"/>
          </a:xfrm>
          <a:prstGeom prst="rect">
            <a:avLst/>
          </a:prstGeom>
        </p:spPr>
      </p:pic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62827D08-3208-CC2F-4457-ABDA5F001211}"/>
              </a:ext>
            </a:extLst>
          </p:cNvPr>
          <p:cNvSpPr/>
          <p:nvPr/>
        </p:nvSpPr>
        <p:spPr>
          <a:xfrm>
            <a:off x="7976879" y="9089860"/>
            <a:ext cx="3415022" cy="812965"/>
          </a:xfrm>
          <a:prstGeom prst="wedgeRectCallout">
            <a:avLst>
              <a:gd name="adj1" fmla="val -70113"/>
              <a:gd name="adj2" fmla="val 2725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400">
                <a:solidFill>
                  <a:sysClr val="windowText" lastClr="000000"/>
                </a:solidFill>
                <a:latin typeface="+mn-ea"/>
              </a:rPr>
              <a:t>　社名記載スペース</a:t>
            </a:r>
            <a:endParaRPr kumimoji="1" lang="en-US" altLang="ja-JP" sz="1400">
              <a:solidFill>
                <a:sysClr val="windowText" lastClr="000000"/>
              </a:solidFill>
              <a:latin typeface="+mn-ea"/>
            </a:endParaRPr>
          </a:p>
          <a:p>
            <a:pPr algn="l"/>
            <a:r>
              <a:rPr kumimoji="1" lang="ja-JP" altLang="en-US" sz="1400">
                <a:solidFill>
                  <a:sysClr val="windowText" lastClr="000000"/>
                </a:solidFill>
                <a:latin typeface="+mn-ea"/>
              </a:rPr>
              <a:t>　（貴社ロゴ貼付等にご使用ください）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CF097A-9C5B-729A-EF32-6D6377D3162E}"/>
              </a:ext>
            </a:extLst>
          </p:cNvPr>
          <p:cNvSpPr txBox="1"/>
          <p:nvPr/>
        </p:nvSpPr>
        <p:spPr>
          <a:xfrm>
            <a:off x="4557719" y="601789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accent2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〇〇県の補助金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B4F0F97-E180-183B-3E35-BD3847B8D21A}"/>
              </a:ext>
            </a:extLst>
          </p:cNvPr>
          <p:cNvSpPr txBox="1"/>
          <p:nvPr/>
        </p:nvSpPr>
        <p:spPr>
          <a:xfrm>
            <a:off x="4257957" y="6144255"/>
            <a:ext cx="222048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200" b="1" dirty="0">
                <a:ln w="19050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</a:t>
            </a:r>
            <a:r>
              <a:rPr kumimoji="1" lang="ja-JP" altLang="en-US" sz="4800" b="1" dirty="0">
                <a:ln w="19050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万円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accent2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72D5B14B-F039-1C94-5CF2-643F4F3435FA}"/>
              </a:ext>
            </a:extLst>
          </p:cNvPr>
          <p:cNvSpPr/>
          <p:nvPr/>
        </p:nvSpPr>
        <p:spPr>
          <a:xfrm>
            <a:off x="7966576" y="5737772"/>
            <a:ext cx="3415022" cy="812965"/>
          </a:xfrm>
          <a:prstGeom prst="wedgeRectCallout">
            <a:avLst>
              <a:gd name="adj1" fmla="val -70113"/>
              <a:gd name="adj2" fmla="val 2725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400" dirty="0">
                <a:solidFill>
                  <a:sysClr val="windowText" lastClr="000000"/>
                </a:solidFill>
                <a:latin typeface="+mn-ea"/>
              </a:rPr>
              <a:t>　補助金名、金額等をご入力ください</a:t>
            </a:r>
          </a:p>
        </p:txBody>
      </p:sp>
    </p:spTree>
    <p:extLst>
      <p:ext uri="{BB962C8B-B14F-4D97-AF65-F5344CB8AC3E}">
        <p14:creationId xmlns:p14="http://schemas.microsoft.com/office/powerpoint/2010/main" val="2403339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EEF03951-7A47-D2DD-0BF0-1C9309700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"/>
            <a:ext cx="7127875" cy="100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9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駐車場, 駐車, 食品, バス が含まれている画像&#10;&#10;自動的に生成された説明">
            <a:extLst>
              <a:ext uri="{FF2B5EF4-FFF2-40B4-BE49-F238E27FC236}">
                <a16:creationId xmlns:a16="http://schemas.microsoft.com/office/drawing/2014/main" id="{1C0A17CC-9D1E-AA9D-BAE6-1DEBF29ED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" y="0"/>
            <a:ext cx="7127088" cy="10080625"/>
          </a:xfrm>
          <a:prstGeom prst="rect">
            <a:avLst/>
          </a:prstGeom>
        </p:spPr>
      </p:pic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62827D08-3208-CC2F-4457-ABDA5F001211}"/>
              </a:ext>
            </a:extLst>
          </p:cNvPr>
          <p:cNvSpPr/>
          <p:nvPr/>
        </p:nvSpPr>
        <p:spPr>
          <a:xfrm>
            <a:off x="7976879" y="9089860"/>
            <a:ext cx="3415022" cy="812965"/>
          </a:xfrm>
          <a:prstGeom prst="wedgeRectCallout">
            <a:avLst>
              <a:gd name="adj1" fmla="val -70113"/>
              <a:gd name="adj2" fmla="val 2725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400">
                <a:solidFill>
                  <a:sysClr val="windowText" lastClr="000000"/>
                </a:solidFill>
                <a:latin typeface="+mn-ea"/>
              </a:rPr>
              <a:t>　社名記載スペース</a:t>
            </a:r>
            <a:endParaRPr kumimoji="1" lang="en-US" altLang="ja-JP" sz="1400">
              <a:solidFill>
                <a:sysClr val="windowText" lastClr="000000"/>
              </a:solidFill>
              <a:latin typeface="+mn-ea"/>
            </a:endParaRPr>
          </a:p>
          <a:p>
            <a:pPr algn="l"/>
            <a:r>
              <a:rPr kumimoji="1" lang="ja-JP" altLang="en-US" sz="1400">
                <a:solidFill>
                  <a:sysClr val="windowText" lastClr="000000"/>
                </a:solidFill>
                <a:latin typeface="+mn-ea"/>
              </a:rPr>
              <a:t>　（貴社ロゴ貼付等にご使用ください）</a:t>
            </a:r>
          </a:p>
        </p:txBody>
      </p:sp>
    </p:spTree>
    <p:extLst>
      <p:ext uri="{BB962C8B-B14F-4D97-AF65-F5344CB8AC3E}">
        <p14:creationId xmlns:p14="http://schemas.microsoft.com/office/powerpoint/2010/main" val="272001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EEF03951-7A47-D2DD-0BF0-1C9309700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"/>
            <a:ext cx="7127875" cy="100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2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7B45E3-36F0-4224-BB3C-A97843CC8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42" y="536702"/>
            <a:ext cx="6444158" cy="8988298"/>
          </a:xfrm>
        </p:spPr>
        <p:txBody>
          <a:bodyPr/>
          <a:lstStyle/>
          <a:p>
            <a:r>
              <a:rPr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1-2.</a:t>
            </a:r>
            <a:r>
              <a:rPr lang="ja-JP" alt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自治体補助金有り</a:t>
            </a: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写真：</a:t>
            </a: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アイシン機</a:t>
            </a:r>
            <a: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パナソニック機</a:t>
            </a: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727EC28-ABEC-40A0-8D8F-0688319FE6B2}"/>
              </a:ext>
            </a:extLst>
          </p:cNvPr>
          <p:cNvSpPr/>
          <p:nvPr/>
        </p:nvSpPr>
        <p:spPr>
          <a:xfrm>
            <a:off x="289560" y="289560"/>
            <a:ext cx="6568440" cy="9448800"/>
          </a:xfrm>
          <a:prstGeom prst="roundRect">
            <a:avLst>
              <a:gd name="adj" fmla="val 4195"/>
            </a:avLst>
          </a:prstGeom>
          <a:noFill/>
          <a:ln w="1047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10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62827D08-3208-CC2F-4457-ABDA5F001211}"/>
              </a:ext>
            </a:extLst>
          </p:cNvPr>
          <p:cNvSpPr/>
          <p:nvPr/>
        </p:nvSpPr>
        <p:spPr>
          <a:xfrm>
            <a:off x="7976879" y="9089860"/>
            <a:ext cx="3415022" cy="812965"/>
          </a:xfrm>
          <a:prstGeom prst="wedgeRectCallout">
            <a:avLst>
              <a:gd name="adj1" fmla="val -70113"/>
              <a:gd name="adj2" fmla="val 2725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400">
                <a:solidFill>
                  <a:sysClr val="windowText" lastClr="000000"/>
                </a:solidFill>
                <a:latin typeface="+mn-ea"/>
              </a:rPr>
              <a:t>　社名記載スペース</a:t>
            </a:r>
            <a:endParaRPr kumimoji="1" lang="en-US" altLang="ja-JP" sz="1400">
              <a:solidFill>
                <a:sysClr val="windowText" lastClr="000000"/>
              </a:solidFill>
              <a:latin typeface="+mn-ea"/>
            </a:endParaRPr>
          </a:p>
          <a:p>
            <a:pPr algn="l"/>
            <a:r>
              <a:rPr kumimoji="1" lang="ja-JP" altLang="en-US" sz="1400">
                <a:solidFill>
                  <a:sysClr val="windowText" lastClr="000000"/>
                </a:solidFill>
                <a:latin typeface="+mn-ea"/>
              </a:rPr>
              <a:t>　（貴社ロゴ貼付等にご使用ください）</a:t>
            </a:r>
          </a:p>
        </p:txBody>
      </p:sp>
      <p:pic>
        <p:nvPicPr>
          <p:cNvPr id="3" name="図 2" descr="駐車場, 駐車, トラック, バス が含まれている画像&#10;&#10;自動的に生成された説明">
            <a:extLst>
              <a:ext uri="{FF2B5EF4-FFF2-40B4-BE49-F238E27FC236}">
                <a16:creationId xmlns:a16="http://schemas.microsoft.com/office/drawing/2014/main" id="{2B78D914-ABEA-0A19-F200-A3B11437E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" y="0"/>
            <a:ext cx="7127088" cy="1008062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CF097A-9C5B-729A-EF32-6D6377D3162E}"/>
              </a:ext>
            </a:extLst>
          </p:cNvPr>
          <p:cNvSpPr txBox="1"/>
          <p:nvPr/>
        </p:nvSpPr>
        <p:spPr>
          <a:xfrm>
            <a:off x="4557719" y="601789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accent2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〇〇県の補助金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B4F0F97-E180-183B-3E35-BD3847B8D21A}"/>
              </a:ext>
            </a:extLst>
          </p:cNvPr>
          <p:cNvSpPr txBox="1"/>
          <p:nvPr/>
        </p:nvSpPr>
        <p:spPr>
          <a:xfrm>
            <a:off x="4257957" y="6144255"/>
            <a:ext cx="222048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200" b="1" dirty="0">
                <a:ln w="19050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</a:t>
            </a:r>
            <a:r>
              <a:rPr kumimoji="1" lang="ja-JP" altLang="en-US" sz="4800" b="1" dirty="0">
                <a:ln w="19050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万円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accent2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72D5B14B-F039-1C94-5CF2-643F4F3435FA}"/>
              </a:ext>
            </a:extLst>
          </p:cNvPr>
          <p:cNvSpPr/>
          <p:nvPr/>
        </p:nvSpPr>
        <p:spPr>
          <a:xfrm>
            <a:off x="7976879" y="6090115"/>
            <a:ext cx="3415022" cy="812965"/>
          </a:xfrm>
          <a:prstGeom prst="wedgeRectCallout">
            <a:avLst>
              <a:gd name="adj1" fmla="val -70113"/>
              <a:gd name="adj2" fmla="val 2725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400" dirty="0">
                <a:solidFill>
                  <a:sysClr val="windowText" lastClr="000000"/>
                </a:solidFill>
                <a:latin typeface="+mn-ea"/>
              </a:rPr>
              <a:t>　補助金名、金額等をご入力ください</a:t>
            </a:r>
          </a:p>
        </p:txBody>
      </p:sp>
    </p:spTree>
    <p:extLst>
      <p:ext uri="{BB962C8B-B14F-4D97-AF65-F5344CB8AC3E}">
        <p14:creationId xmlns:p14="http://schemas.microsoft.com/office/powerpoint/2010/main" val="301700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EEF03951-7A47-D2DD-0BF0-1C9309700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"/>
            <a:ext cx="7127875" cy="100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40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7B45E3-36F0-4224-BB3C-A97843CC8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42" y="536702"/>
            <a:ext cx="6444158" cy="8988298"/>
          </a:xfrm>
        </p:spPr>
        <p:txBody>
          <a:bodyPr/>
          <a:lstStyle/>
          <a:p>
            <a:r>
              <a:rPr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2-1.</a:t>
            </a:r>
            <a:r>
              <a:rPr lang="ja-JP" alt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国の補助金のみ</a:t>
            </a: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写真：</a:t>
            </a: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アイシン機のみ</a:t>
            </a:r>
            <a:b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727EC28-ABEC-40A0-8D8F-0688319FE6B2}"/>
              </a:ext>
            </a:extLst>
          </p:cNvPr>
          <p:cNvSpPr/>
          <p:nvPr/>
        </p:nvSpPr>
        <p:spPr>
          <a:xfrm>
            <a:off x="289560" y="289560"/>
            <a:ext cx="6568440" cy="9448800"/>
          </a:xfrm>
          <a:prstGeom prst="roundRect">
            <a:avLst>
              <a:gd name="adj" fmla="val 4195"/>
            </a:avLst>
          </a:prstGeom>
          <a:noFill/>
          <a:ln w="1047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415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62827D08-3208-CC2F-4457-ABDA5F001211}"/>
              </a:ext>
            </a:extLst>
          </p:cNvPr>
          <p:cNvSpPr/>
          <p:nvPr/>
        </p:nvSpPr>
        <p:spPr>
          <a:xfrm>
            <a:off x="7976879" y="9089860"/>
            <a:ext cx="3415022" cy="812965"/>
          </a:xfrm>
          <a:prstGeom prst="wedgeRectCallout">
            <a:avLst>
              <a:gd name="adj1" fmla="val -70113"/>
              <a:gd name="adj2" fmla="val 2725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400">
                <a:solidFill>
                  <a:sysClr val="windowText" lastClr="000000"/>
                </a:solidFill>
                <a:latin typeface="+mn-ea"/>
              </a:rPr>
              <a:t>　社名記載スペース</a:t>
            </a:r>
            <a:endParaRPr kumimoji="1" lang="en-US" altLang="ja-JP" sz="1400">
              <a:solidFill>
                <a:sysClr val="windowText" lastClr="000000"/>
              </a:solidFill>
              <a:latin typeface="+mn-ea"/>
            </a:endParaRPr>
          </a:p>
          <a:p>
            <a:pPr algn="l"/>
            <a:r>
              <a:rPr kumimoji="1" lang="ja-JP" altLang="en-US" sz="1400">
                <a:solidFill>
                  <a:sysClr val="windowText" lastClr="000000"/>
                </a:solidFill>
                <a:latin typeface="+mn-ea"/>
              </a:rPr>
              <a:t>　（貴社ロゴ貼付等にご使用ください）</a:t>
            </a:r>
          </a:p>
        </p:txBody>
      </p:sp>
      <p:pic>
        <p:nvPicPr>
          <p:cNvPr id="4" name="図 3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EBC6C9DC-FF82-799E-D467-AA40402B3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" y="0"/>
            <a:ext cx="7127088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93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EEF03951-7A47-D2DD-0BF0-1C9309700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"/>
            <a:ext cx="7127875" cy="100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35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</TotalTime>
  <Words>233</Words>
  <Application>Microsoft Office PowerPoint</Application>
  <PresentationFormat>ユーザー設定</PresentationFormat>
  <Paragraphs>27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5" baseType="lpstr">
      <vt:lpstr>HGS創英角ｺﾞｼｯｸUB</vt:lpstr>
      <vt:lpstr>メイリオ</vt:lpstr>
      <vt:lpstr>游ゴシック</vt:lpstr>
      <vt:lpstr>Arial</vt:lpstr>
      <vt:lpstr>Calibri</vt:lpstr>
      <vt:lpstr>Calibri Light</vt:lpstr>
      <vt:lpstr>Office テーマ</vt:lpstr>
      <vt:lpstr>1-1.国の補助金のみ     写真： アイシン機+パナソニック機 </vt:lpstr>
      <vt:lpstr>PowerPoint プレゼンテーション</vt:lpstr>
      <vt:lpstr>PowerPoint プレゼンテーション</vt:lpstr>
      <vt:lpstr>1-2.自治体補助金有り     写真： アイシン機+パナソニック機 </vt:lpstr>
      <vt:lpstr>PowerPoint プレゼンテーション</vt:lpstr>
      <vt:lpstr>PowerPoint プレゼンテーション</vt:lpstr>
      <vt:lpstr>2-1.国の補助金のみ     写真： アイシン機のみ </vt:lpstr>
      <vt:lpstr>PowerPoint プレゼンテーション</vt:lpstr>
      <vt:lpstr>PowerPoint プレゼンテーション</vt:lpstr>
      <vt:lpstr>2-2.自治体補助金有り     写真： アイシン機のみ </vt:lpstr>
      <vt:lpstr>PowerPoint プレゼンテーション</vt:lpstr>
      <vt:lpstr>PowerPoint プレゼンテーション</vt:lpstr>
      <vt:lpstr>3-1.国の補助金のみ     写真： パナソニック機のみ </vt:lpstr>
      <vt:lpstr>PowerPoint プレゼンテーション</vt:lpstr>
      <vt:lpstr>PowerPoint プレゼンテーション</vt:lpstr>
      <vt:lpstr>3-2.自治体補助金有り     写真： パナソニック機のみ 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林 直希</dc:creator>
  <cp:lastModifiedBy>CG7</cp:lastModifiedBy>
  <cp:revision>5</cp:revision>
  <dcterms:created xsi:type="dcterms:W3CDTF">2023-03-30T04:49:45Z</dcterms:created>
  <dcterms:modified xsi:type="dcterms:W3CDTF">2023-04-04T01:47:58Z</dcterms:modified>
</cp:coreProperties>
</file>